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SpecialPlsOnTitleSld="0" strictFirstAndLastChars="0">
  <p:sldMasterIdLst>
    <p:sldMasterId id="2147483663" r:id="rId1"/>
  </p:sldMasterIdLst>
  <p:notesMasterIdLst>
    <p:notesMasterId r:id="rId2"/>
  </p:notesMasterIdLst>
  <p:handoutMasterIdLst>
    <p:handoutMasterId r:id="rId3"/>
  </p:handout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</p:sldIdLst>
  <p:sldSz cx="9144000" cy="6858000" type="screen4x3"/>
  <p:notesSz cx="6797675" cy="9928225"/>
  <p:defaultTextStyle>
    <a:defPPr>
      <a:defRPr lang="en-GB"/>
    </a:defPPr>
    <a:lvl1pPr algn="l" rtl="0" eaLnBrk="0" fontAlgn="base" hangingPunct="0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/>
        <a:ea typeface="HY울릉도M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/>
        <a:ea typeface="HY울릉도M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/>
        <a:ea typeface="HY울릉도M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/>
        <a:ea typeface="HY울릉도M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/>
        <a:ea typeface="HY울릉도M"/>
        <a:cs typeface="+mn-cs"/>
      </a:defRPr>
    </a:lvl5pPr>
    <a:lvl6pPr marL="2286000" algn="l" defTabSz="914400" rtl="0" eaLnBrk="1" latinLnBrk="1" hangingPunct="1">
      <a:defRPr sz="1400" kern="1200">
        <a:solidFill>
          <a:schemeClr val="tx1"/>
        </a:solidFill>
        <a:latin typeface="Arial"/>
        <a:ea typeface="HY울릉도M"/>
        <a:cs typeface="+mn-cs"/>
      </a:defRPr>
    </a:lvl6pPr>
    <a:lvl7pPr marL="2743200" algn="l" defTabSz="914400" rtl="0" eaLnBrk="1" latinLnBrk="1" hangingPunct="1">
      <a:defRPr sz="1400" kern="1200">
        <a:solidFill>
          <a:schemeClr val="tx1"/>
        </a:solidFill>
        <a:latin typeface="Arial"/>
        <a:ea typeface="HY울릉도M"/>
        <a:cs typeface="+mn-cs"/>
      </a:defRPr>
    </a:lvl7pPr>
    <a:lvl8pPr marL="3200400" algn="l" defTabSz="914400" rtl="0" eaLnBrk="1" latinLnBrk="1" hangingPunct="1">
      <a:defRPr sz="1400" kern="1200">
        <a:solidFill>
          <a:schemeClr val="tx1"/>
        </a:solidFill>
        <a:latin typeface="Arial"/>
        <a:ea typeface="HY울릉도M"/>
        <a:cs typeface="+mn-cs"/>
      </a:defRPr>
    </a:lvl8pPr>
    <a:lvl9pPr marL="3657600" algn="l" defTabSz="914400" rtl="0" eaLnBrk="1" latinLnBrk="1" hangingPunct="1">
      <a:defRPr sz="1400" kern="1200">
        <a:solidFill>
          <a:schemeClr val="tx1"/>
        </a:solidFill>
        <a:latin typeface="Arial"/>
        <a:ea typeface="HY울릉도M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/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테마 스타일 2 - 강조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TxStyle/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TxStyle/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TxStyle/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TxStyle/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>
    <p:restoredLeft sz="12193" autoAdjust="0"/>
    <p:restoredTop sz="97248" autoAdjust="0"/>
  </p:normalViewPr>
  <p:slideViewPr>
    <p:cSldViewPr snapToGrid="0" snapToObjects="1">
      <p:cViewPr varScale="1">
        <p:scale>
          <a:sx n="100" d="100"/>
          <a:sy n="100" d="100"/>
        </p:scale>
        <p:origin x="1962" y="108"/>
      </p:cViewPr>
      <p:guideLst>
        <p:guide orient="horz"/>
        <p:guide pos="2880"/>
        <p:guide pos="5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66" d="100"/>
        <a:sy n="66" d="100"/>
      </p:scale>
      <p:origin x="0" y="0"/>
    </p:cViewPr>
  </p:notesTextViewPr>
  <p:sorterViewPr>
    <p:cViewPr>
      <p:scale>
        <a:sx n="75" d="100"/>
        <a:sy n="75" d="100"/>
      </p:scale>
      <p:origin x="0" y="2688"/>
    </p:cViewPr>
  </p:sorterViewPr>
  <p:notesViewPr>
    <p:cSldViewPr snapToGrid="0" snapToObjects="1" showGuides="1">
      <p:cViewPr>
        <p:scale>
          <a:sx n="100" d="100"/>
          <a:sy n="100" d="100"/>
        </p:scale>
        <p:origin x="-780" y="1956"/>
      </p:cViewPr>
      <p:guideLst>
        <p:guide orient="horz" pos="3125"/>
        <p:guide pos="2139"/>
      </p:guideLst>
    </p:cSldViewPr>
  </p:notes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7.xml"  /><Relationship Id="rId11" Type="http://schemas.openxmlformats.org/officeDocument/2006/relationships/slide" Target="slides/slide8.xml"  /><Relationship Id="rId12" Type="http://schemas.openxmlformats.org/officeDocument/2006/relationships/slide" Target="slides/slide9.xml"  /><Relationship Id="rId13" Type="http://schemas.openxmlformats.org/officeDocument/2006/relationships/slide" Target="slides/slide10.xml"  /><Relationship Id="rId14" Type="http://schemas.openxmlformats.org/officeDocument/2006/relationships/slide" Target="slides/slide11.xml"  /><Relationship Id="rId15" Type="http://schemas.openxmlformats.org/officeDocument/2006/relationships/slide" Target="slides/slide12.xml"  /><Relationship Id="rId16" Type="http://schemas.openxmlformats.org/officeDocument/2006/relationships/slide" Target="slides/slide13.xml"  /><Relationship Id="rId17" Type="http://schemas.openxmlformats.org/officeDocument/2006/relationships/slide" Target="slides/slide14.xml"  /><Relationship Id="rId18" Type="http://schemas.openxmlformats.org/officeDocument/2006/relationships/slide" Target="slides/slide15.xml"  /><Relationship Id="rId19" Type="http://schemas.openxmlformats.org/officeDocument/2006/relationships/slide" Target="slides/slide16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7.xml"  /><Relationship Id="rId21" Type="http://schemas.openxmlformats.org/officeDocument/2006/relationships/slide" Target="slides/slide18.xml"  /><Relationship Id="rId22" Type="http://schemas.openxmlformats.org/officeDocument/2006/relationships/slide" Target="slides/slide19.xml"  /><Relationship Id="rId23" Type="http://schemas.openxmlformats.org/officeDocument/2006/relationships/slide" Target="slides/slide20.xml"  /><Relationship Id="rId24" Type="http://schemas.openxmlformats.org/officeDocument/2006/relationships/slide" Target="slides/slide21.xml"  /><Relationship Id="rId25" Type="http://schemas.openxmlformats.org/officeDocument/2006/relationships/slide" Target="slides/slide22.xml"  /><Relationship Id="rId26" Type="http://schemas.openxmlformats.org/officeDocument/2006/relationships/slide" Target="slides/slide23.xml"  /><Relationship Id="rId27" Type="http://schemas.openxmlformats.org/officeDocument/2006/relationships/slide" Target="slides/slide24.xml"  /><Relationship Id="rId28" Type="http://schemas.openxmlformats.org/officeDocument/2006/relationships/slide" Target="slides/slide25.xml"  /><Relationship Id="rId29" Type="http://schemas.openxmlformats.org/officeDocument/2006/relationships/slide" Target="slides/slide26.xml"  /><Relationship Id="rId3" Type="http://schemas.openxmlformats.org/officeDocument/2006/relationships/handoutMaster" Target="handoutMasters/handoutMaster1.xml"  /><Relationship Id="rId30" Type="http://schemas.openxmlformats.org/officeDocument/2006/relationships/slide" Target="slides/slide27.xml"  /><Relationship Id="rId31" Type="http://schemas.openxmlformats.org/officeDocument/2006/relationships/slide" Target="slides/slide28.xml"  /><Relationship Id="rId32" Type="http://schemas.openxmlformats.org/officeDocument/2006/relationships/slide" Target="slides/slide29.xml"  /><Relationship Id="rId33" Type="http://schemas.openxmlformats.org/officeDocument/2006/relationships/slide" Target="slides/slide30.xml"  /><Relationship Id="rId34" Type="http://schemas.openxmlformats.org/officeDocument/2006/relationships/slide" Target="slides/slide31.xml"  /><Relationship Id="rId35" Type="http://schemas.openxmlformats.org/officeDocument/2006/relationships/slide" Target="slides/slide32.xml"  /><Relationship Id="rId36" Type="http://schemas.openxmlformats.org/officeDocument/2006/relationships/slide" Target="slides/slide33.xml"  /><Relationship Id="rId37" Type="http://schemas.openxmlformats.org/officeDocument/2006/relationships/slide" Target="slides/slide34.xml"  /><Relationship Id="rId38" Type="http://schemas.openxmlformats.org/officeDocument/2006/relationships/slide" Target="slides/slide35.xml"  /><Relationship Id="rId39" Type="http://schemas.openxmlformats.org/officeDocument/2006/relationships/slide" Target="slides/slide36.xml"  /><Relationship Id="rId4" Type="http://schemas.openxmlformats.org/officeDocument/2006/relationships/slide" Target="slides/slide1.xml"  /><Relationship Id="rId40" Type="http://schemas.openxmlformats.org/officeDocument/2006/relationships/slide" Target="slides/slide37.xml"  /><Relationship Id="rId41" Type="http://schemas.openxmlformats.org/officeDocument/2006/relationships/slide" Target="slides/slide38.xml"  /><Relationship Id="rId42" Type="http://schemas.openxmlformats.org/officeDocument/2006/relationships/slide" Target="slides/slide39.xml"  /><Relationship Id="rId43" Type="http://schemas.openxmlformats.org/officeDocument/2006/relationships/slide" Target="slides/slide40.xml"  /><Relationship Id="rId44" Type="http://schemas.openxmlformats.org/officeDocument/2006/relationships/slide" Target="slides/slide41.xml"  /><Relationship Id="rId45" Type="http://schemas.openxmlformats.org/officeDocument/2006/relationships/presProps" Target="presProps.xml"  /><Relationship Id="rId46" Type="http://schemas.openxmlformats.org/officeDocument/2006/relationships/viewProps" Target="viewProps.xml"  /><Relationship Id="rId47" Type="http://schemas.openxmlformats.org/officeDocument/2006/relationships/theme" Target="theme/theme1.xml"  /><Relationship Id="rId48" Type="http://schemas.openxmlformats.org/officeDocument/2006/relationships/tableStyles" Target="tableStyles.xml"  /><Relationship Id="rId5" Type="http://schemas.openxmlformats.org/officeDocument/2006/relationships/slide" Target="slides/slide2.xml"  /><Relationship Id="rId6" Type="http://schemas.openxmlformats.org/officeDocument/2006/relationships/slide" Target="slides/slide3.xml"  /><Relationship Id="rId7" Type="http://schemas.openxmlformats.org/officeDocument/2006/relationships/slide" Target="slides/slide4.xml"  /><Relationship Id="rId8" Type="http://schemas.openxmlformats.org/officeDocument/2006/relationships/slide" Target="slides/slide5.xml"  /><Relationship Id="rId9" Type="http://schemas.openxmlformats.org/officeDocument/2006/relationships/slide" Target="slides/slide6.xml"  /></Relationships>
</file>

<file path=ppt/handoutMasters/_rels/handout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3.xml"  /></Relationships>
</file>

<file path=ppt/handoutMasters/handoutMaster1.xml><?xml version="1.0" encoding="utf-8"?>
<p:handout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hdr" sz="quarter" idx="0"/>
          </p:nvPr>
        </p:nvSpPr>
        <p:spPr>
          <a:xfrm>
            <a:off x="1" y="1"/>
            <a:ext cx="2969904" cy="461186"/>
          </a:xfrm>
          <a:prstGeom prst="rect">
            <a:avLst/>
          </a:prstGeom>
          <a:noFill/>
          <a:ln w="6350">
            <a:noFill/>
            <a:miter/>
          </a:ln>
          <a:effectLst/>
        </p:spPr>
        <p:txBody>
          <a:bodyPr vert="horz" wrap="square" lIns="92436" tIns="46219" rIns="92436" bIns="46219" anchor="t" anchorCtr="0">
            <a:prstTxWarp prst="textNoShape">
              <a:avLst/>
            </a:prstTxWarp>
          </a:bodyPr>
          <a:lstStyle>
            <a:lvl1pPr defTabSz="927364">
              <a:defRPr sz="1200">
                <a:latin typeface="Times New Roman"/>
                <a:ea typeface="굴림"/>
              </a:defRPr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7107" name="Rectangle 3"/>
          <p:cNvSpPr>
            <a:spLocks noGrp="1" noChangeArrowheads="1"/>
          </p:cNvSpPr>
          <p:nvPr>
            <p:ph type="dt" sz="quarter" idx="1"/>
          </p:nvPr>
        </p:nvSpPr>
        <p:spPr>
          <a:xfrm>
            <a:off x="3835728" y="1"/>
            <a:ext cx="2968313" cy="461186"/>
          </a:xfrm>
          <a:prstGeom prst="rect">
            <a:avLst/>
          </a:prstGeom>
          <a:noFill/>
          <a:ln w="6350">
            <a:noFill/>
            <a:miter/>
          </a:ln>
          <a:effectLst/>
        </p:spPr>
        <p:txBody>
          <a:bodyPr vert="horz" wrap="square" lIns="92436" tIns="46219" rIns="92436" bIns="46219" anchor="t" anchorCtr="0">
            <a:prstTxWarp prst="textNoShape">
              <a:avLst/>
            </a:prstTxWarp>
          </a:bodyPr>
          <a:lstStyle>
            <a:lvl1pPr algn="r" defTabSz="927364">
              <a:defRPr sz="1200">
                <a:latin typeface="Times New Roman"/>
                <a:ea typeface="굴림"/>
              </a:defRPr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7108" name="Rectangle 4"/>
          <p:cNvSpPr>
            <a:spLocks noGrp="1" noChangeArrowheads="1"/>
          </p:cNvSpPr>
          <p:nvPr>
            <p:ph type="ftr" sz="quarter" idx="2"/>
          </p:nvPr>
        </p:nvSpPr>
        <p:spPr>
          <a:xfrm>
            <a:off x="1" y="9409789"/>
            <a:ext cx="2969904" cy="537520"/>
          </a:xfrm>
          <a:prstGeom prst="rect">
            <a:avLst/>
          </a:prstGeom>
          <a:noFill/>
          <a:ln w="6350">
            <a:noFill/>
            <a:miter/>
          </a:ln>
          <a:effectLst/>
        </p:spPr>
        <p:txBody>
          <a:bodyPr vert="horz" wrap="square" lIns="92436" tIns="46219" rIns="92436" bIns="46219" anchor="b" anchorCtr="0">
            <a:prstTxWarp prst="textNoShape">
              <a:avLst/>
            </a:prstTxWarp>
          </a:bodyPr>
          <a:lstStyle>
            <a:lvl1pPr defTabSz="927364">
              <a:defRPr sz="1200">
                <a:latin typeface="Times New Roman"/>
                <a:ea typeface="굴림"/>
              </a:defRPr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7109" name="Rectangle 5"/>
          <p:cNvSpPr>
            <a:spLocks noGrp="1" noChangeArrowheads="1"/>
          </p:cNvSpPr>
          <p:nvPr>
            <p:ph type="sldNum" sz="quarter" idx="3"/>
          </p:nvPr>
        </p:nvSpPr>
        <p:spPr>
          <a:xfrm>
            <a:off x="3835728" y="9409789"/>
            <a:ext cx="2968313" cy="537520"/>
          </a:xfrm>
          <a:prstGeom prst="rect">
            <a:avLst/>
          </a:prstGeom>
          <a:noFill/>
          <a:ln w="6350">
            <a:noFill/>
            <a:miter/>
          </a:ln>
          <a:effectLst/>
        </p:spPr>
        <p:txBody>
          <a:bodyPr vert="horz" wrap="square" lIns="92436" tIns="46219" rIns="92436" bIns="46219" anchor="b" anchorCtr="0">
            <a:prstTxWarp prst="textNoShape">
              <a:avLst/>
            </a:prstTxWarp>
          </a:bodyPr>
          <a:lstStyle>
            <a:lvl1pPr algn="r" defTabSz="927364">
              <a:defRPr sz="1200">
                <a:latin typeface="Times New Roman"/>
                <a:ea typeface="굴림"/>
              </a:defRPr>
            </a:lvl1pPr>
          </a:lstStyle>
          <a:p>
            <a:pPr lvl="0">
              <a:defRPr/>
            </a:pPr>
            <a:fld id="{6F29BFC4-634C-47D7-AF53-BABE3902A6CE}" type="slidenum">
              <a:rPr lang="en-US"/>
              <a:pPr lvl="0"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hdr" sz="quarter" idx="0"/>
          </p:nvPr>
        </p:nvSpPr>
        <p:spPr>
          <a:xfrm>
            <a:off x="1" y="1"/>
            <a:ext cx="2969904" cy="461186"/>
          </a:xfrm>
          <a:prstGeom prst="rect">
            <a:avLst/>
          </a:prstGeom>
          <a:noFill/>
          <a:ln w="6350">
            <a:noFill/>
            <a:miter/>
          </a:ln>
          <a:effectLst/>
        </p:spPr>
        <p:txBody>
          <a:bodyPr vert="horz" wrap="square" lIns="92436" tIns="46219" rIns="92436" bIns="46219" anchor="t" anchorCtr="0">
            <a:prstTxWarp prst="textNoShape">
              <a:avLst/>
            </a:prstTxWarp>
          </a:bodyPr>
          <a:lstStyle>
            <a:lvl1pPr defTabSz="927364">
              <a:defRPr sz="1200">
                <a:latin typeface="Times New Roman"/>
                <a:ea typeface="굴림"/>
              </a:defRPr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dt" idx="1"/>
          </p:nvPr>
        </p:nvSpPr>
        <p:spPr>
          <a:xfrm>
            <a:off x="3835728" y="1"/>
            <a:ext cx="2968313" cy="461186"/>
          </a:xfrm>
          <a:prstGeom prst="rect">
            <a:avLst/>
          </a:prstGeom>
          <a:noFill/>
          <a:ln w="6350">
            <a:noFill/>
            <a:miter/>
          </a:ln>
          <a:effectLst/>
        </p:spPr>
        <p:txBody>
          <a:bodyPr vert="horz" wrap="square" lIns="92436" tIns="46219" rIns="92436" bIns="46219" anchor="t" anchorCtr="0">
            <a:prstTxWarp prst="textNoShape">
              <a:avLst/>
            </a:prstTxWarp>
          </a:bodyPr>
          <a:lstStyle>
            <a:lvl1pPr algn="r" defTabSz="927364">
              <a:defRPr sz="1200">
                <a:latin typeface="Times New Roman"/>
                <a:ea typeface="굴림"/>
              </a:defRPr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915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>
          <a:xfrm>
            <a:off x="898525" y="771525"/>
            <a:ext cx="4935538" cy="3700463"/>
          </a:xfrm>
          <a:prstGeom prst="rect">
            <a:avLst/>
          </a:prstGeom>
          <a:noFill/>
          <a:ln w="9525">
            <a:solidFill>
              <a:srgbClr val="000000"/>
            </a:solidFill>
            <a:miter/>
          </a:ln>
          <a:effectLst/>
        </p:spPr>
      </p:sp>
      <p:sp>
        <p:nvSpPr>
          <p:cNvPr id="49157" name="Rectangle 5"/>
          <p:cNvSpPr>
            <a:spLocks noGrp="1" noChangeArrowheads="1"/>
          </p:cNvSpPr>
          <p:nvPr>
            <p:ph type="body" sz="quarter" idx="3"/>
          </p:nvPr>
        </p:nvSpPr>
        <p:spPr>
          <a:xfrm>
            <a:off x="937447" y="4704099"/>
            <a:ext cx="4929149" cy="4473506"/>
          </a:xfrm>
          <a:prstGeom prst="rect">
            <a:avLst/>
          </a:prstGeom>
          <a:noFill/>
          <a:ln w="6350">
            <a:noFill/>
            <a:miter/>
          </a:ln>
          <a:effectLst/>
        </p:spPr>
        <p:txBody>
          <a:bodyPr vert="horz" wrap="square" lIns="92436" tIns="46219" rIns="92436" bIns="46219" anchor="t" anchorCtr="0">
            <a:prstTxWarp prst="textNoShape">
              <a:avLst/>
            </a:prstTxWarp>
          </a:bodyPr>
          <a:lstStyle/>
          <a:p>
            <a:pPr lvl="0">
              <a:defRPr/>
            </a:pPr>
            <a:r>
              <a:rPr lang="en-GB" altLang="ko-KR"/>
              <a:t>Click to edit Master text styles</a:t>
            </a:r>
            <a:endParaRPr lang="en-GB" altLang="ko-KR"/>
          </a:p>
          <a:p>
            <a:pPr lvl="1">
              <a:defRPr/>
            </a:pPr>
            <a:r>
              <a:rPr lang="en-GB" altLang="ko-KR"/>
              <a:t>Second level</a:t>
            </a:r>
            <a:endParaRPr lang="en-GB" altLang="ko-KR"/>
          </a:p>
          <a:p>
            <a:pPr lvl="2">
              <a:defRPr/>
            </a:pPr>
            <a:r>
              <a:rPr lang="en-GB" altLang="ko-KR"/>
              <a:t>Third level</a:t>
            </a:r>
            <a:endParaRPr lang="en-GB" altLang="ko-KR"/>
          </a:p>
          <a:p>
            <a:pPr lvl="3">
              <a:defRPr/>
            </a:pPr>
            <a:r>
              <a:rPr lang="en-GB" altLang="ko-KR"/>
              <a:t>Fourth level</a:t>
            </a:r>
            <a:endParaRPr lang="en-GB" altLang="ko-KR"/>
          </a:p>
          <a:p>
            <a:pPr lvl="4">
              <a:defRPr/>
            </a:pPr>
            <a:r>
              <a:rPr lang="en-GB" altLang="ko-KR"/>
              <a:t>Fifth level</a:t>
            </a:r>
            <a:endParaRPr lang="en-GB" altLang="ko-KR"/>
          </a:p>
        </p:txBody>
      </p:sp>
      <p:sp>
        <p:nvSpPr>
          <p:cNvPr id="49158" name="Rectangle 6"/>
          <p:cNvSpPr>
            <a:spLocks noGrp="1" noChangeArrowheads="1"/>
          </p:cNvSpPr>
          <p:nvPr>
            <p:ph type="ftr" sz="quarter" idx="4"/>
          </p:nvPr>
        </p:nvSpPr>
        <p:spPr>
          <a:xfrm>
            <a:off x="1" y="9409789"/>
            <a:ext cx="2969904" cy="537520"/>
          </a:xfrm>
          <a:prstGeom prst="rect">
            <a:avLst/>
          </a:prstGeom>
          <a:noFill/>
          <a:ln w="6350">
            <a:noFill/>
            <a:miter/>
          </a:ln>
          <a:effectLst/>
        </p:spPr>
        <p:txBody>
          <a:bodyPr vert="horz" wrap="square" lIns="92436" tIns="46219" rIns="92436" bIns="46219" anchor="b" anchorCtr="0">
            <a:prstTxWarp prst="textNoShape">
              <a:avLst/>
            </a:prstTxWarp>
          </a:bodyPr>
          <a:lstStyle>
            <a:lvl1pPr defTabSz="927364">
              <a:defRPr sz="1200">
                <a:latin typeface="Times New Roman"/>
                <a:ea typeface="굴림"/>
              </a:defRPr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9159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35728" y="9409789"/>
            <a:ext cx="2968313" cy="537520"/>
          </a:xfrm>
          <a:prstGeom prst="rect">
            <a:avLst/>
          </a:prstGeom>
          <a:noFill/>
          <a:ln w="6350">
            <a:noFill/>
            <a:miter/>
          </a:ln>
          <a:effectLst/>
        </p:spPr>
        <p:txBody>
          <a:bodyPr vert="horz" wrap="square" lIns="92436" tIns="46219" rIns="92436" bIns="46219" anchor="b" anchorCtr="0">
            <a:prstTxWarp prst="textNoShape">
              <a:avLst/>
            </a:prstTxWarp>
          </a:bodyPr>
          <a:lstStyle>
            <a:lvl1pPr algn="r" defTabSz="927364">
              <a:defRPr sz="1200">
                <a:latin typeface="Times New Roman"/>
                <a:ea typeface="굴림"/>
              </a:defRPr>
            </a:lvl1pPr>
          </a:lstStyle>
          <a:p>
            <a:pPr lvl="0">
              <a:defRPr/>
            </a:pPr>
            <a:fld id="{379E618C-E705-4CD1-A19E-88052652622A}" type="slidenum">
              <a:rPr lang="en-US"/>
              <a:pPr lvl="0"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/>
        <a:ea typeface="굴림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/>
        <a:ea typeface="굴림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/>
        <a:ea typeface="굴림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/>
        <a:ea typeface="굴림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/>
        <a:ea typeface="굴림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6203" name="Rectangle 11"/>
          <p:cNvSpPr>
            <a:spLocks noChangeArrowheads="1"/>
          </p:cNvSpPr>
          <p:nvPr userDrawn="1"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rgbClr val="828DA8"/>
          </a:solidFill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 eaLnBrk="1" latinLnBrk="1" hangingPunct="1">
              <a:spcBef>
                <a:spcPct val="50000"/>
              </a:spcBef>
            </a:pPr>
            <a:endParaRPr kumimoji="1" lang="ko-KR" altLang="en-US" sz="1200">
              <a:solidFill>
                <a:schemeClr val="bg1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5256204" name="Rectangle 12"/>
          <p:cNvSpPr>
            <a:spLocks noChangeArrowheads="1"/>
          </p:cNvSpPr>
          <p:nvPr userDrawn="1"/>
        </p:nvSpPr>
        <p:spPr bwMode="auto">
          <a:xfrm>
            <a:off x="211138" y="284163"/>
            <a:ext cx="8721725" cy="6345237"/>
          </a:xfrm>
          <a:prstGeom prst="rect">
            <a:avLst/>
          </a:prstGeom>
          <a:solidFill>
            <a:schemeClr val="bg1"/>
          </a:solidFill>
          <a:ln w="38100" cmpd="dbl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8" name="Line 45"/>
          <p:cNvSpPr>
            <a:spLocks noChangeShapeType="1"/>
          </p:cNvSpPr>
          <p:nvPr userDrawn="1"/>
        </p:nvSpPr>
        <p:spPr bwMode="auto">
          <a:xfrm>
            <a:off x="860425" y="2955925"/>
            <a:ext cx="7627938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90000" tIns="46800" rIns="90000" bIns="46800" anchor="ctr"/>
          <a:lstStyle/>
          <a:p>
            <a:endParaRPr lang="ko-KR" altLang="en-US"/>
          </a:p>
        </p:txBody>
      </p:sp>
      <p:sp>
        <p:nvSpPr>
          <p:cNvPr id="5" name="TextBox 4"/>
          <p:cNvSpPr txBox="1"/>
          <p:nvPr userDrawn="1"/>
        </p:nvSpPr>
        <p:spPr>
          <a:xfrm>
            <a:off x="773725" y="2117725"/>
            <a:ext cx="77977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2400" b="1" dirty="0">
              <a:latin typeface="HY헤드라인M" pitchFamily="18" charset="-127"/>
              <a:ea typeface="HY헤드라인M" pitchFamily="18" charset="-127"/>
            </a:endParaRPr>
          </a:p>
          <a:p>
            <a:endParaRPr lang="ko-KR" altLang="en-US" sz="2400" b="1" dirty="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6" name="제목 5"/>
          <p:cNvSpPr>
            <a:spLocks noGrp="1"/>
          </p:cNvSpPr>
          <p:nvPr>
            <p:ph type="ctrTitle" hasCustomPrompt="1"/>
          </p:nvPr>
        </p:nvSpPr>
        <p:spPr>
          <a:xfrm>
            <a:off x="727745" y="1954213"/>
            <a:ext cx="7772400" cy="1017062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ko-KR" altLang="en-US" sz="2400" b="1" kern="1200" baseline="0" dirty="0" smtClean="0">
                <a:solidFill>
                  <a:schemeClr val="tx1"/>
                </a:solidFill>
                <a:effectLst/>
                <a:latin typeface="Times New Roman" pitchFamily="18" charset="0"/>
                <a:ea typeface="HY헤드라인M" pitchFamily="18" charset="-127"/>
                <a:cs typeface="+mn-cs"/>
              </a:defRPr>
            </a:lvl1pPr>
          </a:lstStyle>
          <a:p>
            <a:br>
              <a:rPr lang="en-US" altLang="ko-KR" dirty="0"/>
            </a:br>
            <a:r>
              <a:rPr lang="ko-KR" altLang="en-US" dirty="0"/>
              <a:t>마스터 제목 스타일 편집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Group 240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385421182"/>
              </p:ext>
            </p:extLst>
          </p:nvPr>
        </p:nvGraphicFramePr>
        <p:xfrm>
          <a:off x="101602" y="107950"/>
          <a:ext cx="8933342" cy="596725"/>
        </p:xfrm>
        <a:graphic>
          <a:graphicData uri="http://schemas.openxmlformats.org/drawingml/2006/table">
            <a:tbl>
              <a:tblPr/>
              <a:tblGrid>
                <a:gridCol w="10225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394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479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233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9619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프로젝트 명</a:t>
                      </a:r>
                      <a:endParaRPr kumimoji="1" lang="ko-KR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18000" marB="18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EEEE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18000" marB="18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문서 명</a:t>
                      </a:r>
                      <a:endParaRPr kumimoji="1" lang="ko-KR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18000" marB="18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Class 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설계서</a:t>
                      </a:r>
                      <a:endParaRPr kumimoji="1" 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18000" marB="18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7106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18000" marB="18000" anchor="ctr" horzOverflow="overflow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EEEE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18000" marB="18000" anchor="ctr" horzOverflow="overflow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버전</a:t>
                      </a:r>
                      <a:endParaRPr kumimoji="1" lang="ko-KR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18000" marB="18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V X.X</a:t>
                      </a:r>
                      <a:endParaRPr kumimoji="1" lang="ko-KR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18000" marB="18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Rectangle 1034"/>
          <p:cNvSpPr>
            <a:spLocks noGrp="1" noChangeArrowheads="1"/>
          </p:cNvSpPr>
          <p:nvPr>
            <p:ph type="ftr" sz="quarter" idx="3"/>
          </p:nvPr>
        </p:nvSpPr>
        <p:spPr bwMode="black">
          <a:xfrm>
            <a:off x="6061745" y="6464300"/>
            <a:ext cx="2798763" cy="300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900" i="1" baseline="0">
                <a:solidFill>
                  <a:srgbClr val="000066"/>
                </a:solidFill>
                <a:latin typeface="Times New Roman" charset="0"/>
                <a:ea typeface="굴림" pitchFamily="50" charset="-127"/>
              </a:defRPr>
            </a:lvl1pPr>
          </a:lstStyle>
          <a:p>
            <a:pPr algn="r"/>
            <a:r>
              <a:rPr lang="ko-KR" altLang="en-US" dirty="0"/>
              <a:t>팀 명</a:t>
            </a:r>
            <a:endParaRPr lang="en-US" altLang="ko-KR" dirty="0"/>
          </a:p>
        </p:txBody>
      </p:sp>
      <p:sp>
        <p:nvSpPr>
          <p:cNvPr id="9" name="직사각형 8"/>
          <p:cNvSpPr/>
          <p:nvPr userDrawn="1"/>
        </p:nvSpPr>
        <p:spPr bwMode="auto">
          <a:xfrm>
            <a:off x="101602" y="813732"/>
            <a:ext cx="8933342" cy="554512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52425" y="448811"/>
            <a:ext cx="6900863" cy="457200"/>
          </a:xfrm>
          <a:prstGeom prst="rect">
            <a:avLst/>
          </a:prstGeom>
        </p:spPr>
        <p:txBody>
          <a:bodyPr/>
          <a:lstStyle>
            <a:lvl1pPr>
              <a:defRPr baseline="0">
                <a:latin typeface="Times New Roman" pitchFamily="18" charset="0"/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80988" y="1024768"/>
            <a:ext cx="8582025" cy="3324225"/>
          </a:xfrm>
          <a:prstGeom prst="rect">
            <a:avLst/>
          </a:prstGeom>
        </p:spPr>
        <p:txBody>
          <a:bodyPr/>
          <a:lstStyle>
            <a:lvl1pPr>
              <a:defRPr baseline="0">
                <a:latin typeface="Times New Roman" pitchFamily="18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ko-KR" altLang="en-US" dirty="0"/>
          </a:p>
        </p:txBody>
      </p:sp>
      <p:sp>
        <p:nvSpPr>
          <p:cNvPr id="6" name="Line 1038"/>
          <p:cNvSpPr>
            <a:spLocks noChangeShapeType="1"/>
          </p:cNvSpPr>
          <p:nvPr userDrawn="1"/>
        </p:nvSpPr>
        <p:spPr bwMode="auto">
          <a:xfrm>
            <a:off x="280988" y="969511"/>
            <a:ext cx="8582025" cy="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7" name="Line 1042"/>
          <p:cNvSpPr>
            <a:spLocks noChangeShapeType="1"/>
          </p:cNvSpPr>
          <p:nvPr userDrawn="1"/>
        </p:nvSpPr>
        <p:spPr bwMode="auto">
          <a:xfrm>
            <a:off x="226415" y="6419850"/>
            <a:ext cx="8636598" cy="0"/>
          </a:xfrm>
          <a:prstGeom prst="line">
            <a:avLst/>
          </a:prstGeom>
          <a:noFill/>
          <a:ln w="38100" cmpd="dbl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ko-KR" altLang="en-US"/>
          </a:p>
        </p:txBody>
      </p:sp>
      <p:sp>
        <p:nvSpPr>
          <p:cNvPr id="9" name="Rectangle 1034"/>
          <p:cNvSpPr>
            <a:spLocks noGrp="1" noChangeArrowheads="1"/>
          </p:cNvSpPr>
          <p:nvPr>
            <p:ph type="ftr" sz="quarter" idx="3"/>
          </p:nvPr>
        </p:nvSpPr>
        <p:spPr bwMode="black">
          <a:xfrm>
            <a:off x="6061745" y="6464300"/>
            <a:ext cx="2798763" cy="300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900" i="1" baseline="0">
                <a:solidFill>
                  <a:srgbClr val="000066"/>
                </a:solidFill>
                <a:latin typeface="Times New Roman" charset="0"/>
                <a:ea typeface="굴림" pitchFamily="50" charset="-127"/>
              </a:defRPr>
            </a:lvl1pPr>
          </a:lstStyle>
          <a:p>
            <a:pPr algn="r"/>
            <a:r>
              <a:rPr lang="ko-KR" altLang="en-US" dirty="0"/>
              <a:t>팀 명</a:t>
            </a:r>
            <a:endParaRPr lang="en-US" altLang="ko-KR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theme" Target="../theme/theme1.xml"  /><Relationship Id="rId5" Type="http://schemas.openxmlformats.org/officeDocument/2006/relationships/image" Target="../media/image1.png"  /><Relationship Id="rId6" Type="http://schemas.openxmlformats.org/officeDocument/2006/relationships/image" Target="../media/image2.png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5177" name="Rectangle 1033"/>
          <p:cNvSpPr>
            <a:spLocks noGrp="1" noChangeArrowheads="1"/>
          </p:cNvSpPr>
          <p:nvPr/>
        </p:nvSpPr>
        <p:spPr bwMode="black">
          <a:xfrm>
            <a:off x="3592513" y="6477000"/>
            <a:ext cx="1905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/>
            <a:fld id="{D01E96DD-36A3-4CEA-A458-2E238E551108}" type="slidenum">
              <a:rPr lang="ko-KR" altLang="en-US" sz="1200">
                <a:latin typeface="Times New Roman" charset="0"/>
              </a:rPr>
              <a:pPr algn="ctr"/>
              <a:t>‹#›</a:t>
            </a:fld>
            <a:endParaRPr lang="en-US" altLang="ko-KR" sz="1200">
              <a:latin typeface="Times New Roman" charset="0"/>
            </a:endParaRPr>
          </a:p>
        </p:txBody>
      </p:sp>
      <p:sp>
        <p:nvSpPr>
          <p:cNvPr id="5255184" name="Rectangle 1040"/>
          <p:cNvSpPr>
            <a:spLocks noGrp="1" noChangeArrowheads="1"/>
          </p:cNvSpPr>
          <p:nvPr/>
        </p:nvSpPr>
        <p:spPr bwMode="black">
          <a:xfrm>
            <a:off x="3592513" y="6477000"/>
            <a:ext cx="1905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/>
            <a:fld id="{798B6E51-586F-46BA-AEAC-6894BAAF723D}" type="slidenum">
              <a:rPr lang="ko-KR" altLang="en-US" sz="1200" smtClean="0">
                <a:latin typeface="Times New Roman" charset="0"/>
              </a:rPr>
              <a:pPr algn="ctr"/>
              <a:t>‹#›</a:t>
            </a:fld>
            <a:endParaRPr lang="en-US" altLang="ko-KR" sz="1200" dirty="0">
              <a:latin typeface="Times New Roman" charset="0"/>
            </a:endParaRPr>
          </a:p>
        </p:txBody>
      </p:sp>
      <p:pic>
        <p:nvPicPr>
          <p:cNvPr id="2074" name="Picture 26" descr="logo"/>
          <p:cNvPicPr>
            <a:picLocks noChangeAspect="1" noChangeArrowheads="1"/>
          </p:cNvPicPr>
          <p:nvPr userDrawn="1"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60059" y="6502167"/>
            <a:ext cx="2063750" cy="234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Rectangle 1034"/>
          <p:cNvSpPr>
            <a:spLocks noGrp="1" noChangeArrowheads="1"/>
          </p:cNvSpPr>
          <p:nvPr>
            <p:ph type="ftr" sz="quarter" idx="3"/>
          </p:nvPr>
        </p:nvSpPr>
        <p:spPr bwMode="black">
          <a:xfrm>
            <a:off x="6061745" y="6464300"/>
            <a:ext cx="2798763" cy="300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900" i="1" baseline="0">
                <a:solidFill>
                  <a:srgbClr val="000066"/>
                </a:solidFill>
                <a:latin typeface="Times New Roman" charset="0"/>
                <a:ea typeface="굴림" pitchFamily="50" charset="-127"/>
              </a:defRPr>
            </a:lvl1pPr>
          </a:lstStyle>
          <a:p>
            <a:pPr algn="r"/>
            <a:r>
              <a:rPr lang="ko-KR" altLang="en-US" dirty="0"/>
              <a:t>팀 명</a:t>
            </a:r>
            <a:endParaRPr lang="en-US" altLang="ko-KR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57" r:id="rId2"/>
    <p:sldLayoutId id="2147483662" r:id="rId3"/>
  </p:sldLayoutIdLst>
  <p:hf sldNum="0" hdr="0" dt="0"/>
  <p:txStyles>
    <p:titleStyle>
      <a:lvl1pPr algn="l" rtl="0" eaLnBrk="1" fontAlgn="ctr" latinLnBrk="1" hangingPunct="1">
        <a:lnSpc>
          <a:spcPct val="120000"/>
        </a:lnSpc>
        <a:spcBef>
          <a:spcPct val="0"/>
        </a:spcBef>
        <a:spcAft>
          <a:spcPct val="0"/>
        </a:spcAft>
        <a:defRPr sz="1600" baseline="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Times New Roman" pitchFamily="18" charset="0"/>
          <a:ea typeface="+mj-ea"/>
          <a:cs typeface="+mj-cs"/>
        </a:defRPr>
      </a:lvl1pPr>
      <a:lvl2pPr algn="l" rtl="0" eaLnBrk="1" fontAlgn="ctr" latinLnBrk="1" hangingPunct="1">
        <a:lnSpc>
          <a:spcPct val="120000"/>
        </a:lnSpc>
        <a:spcBef>
          <a:spcPct val="0"/>
        </a:spcBef>
        <a:spcAft>
          <a:spcPct val="0"/>
        </a:spcAft>
        <a:defRPr sz="16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HY울릉도B" pitchFamily="18" charset="-127"/>
          <a:ea typeface="HY울릉도B" pitchFamily="18" charset="-127"/>
        </a:defRPr>
      </a:lvl2pPr>
      <a:lvl3pPr algn="l" rtl="0" eaLnBrk="1" fontAlgn="ctr" latinLnBrk="1" hangingPunct="1">
        <a:lnSpc>
          <a:spcPct val="120000"/>
        </a:lnSpc>
        <a:spcBef>
          <a:spcPct val="0"/>
        </a:spcBef>
        <a:spcAft>
          <a:spcPct val="0"/>
        </a:spcAft>
        <a:defRPr sz="16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HY울릉도B" pitchFamily="18" charset="-127"/>
          <a:ea typeface="HY울릉도B" pitchFamily="18" charset="-127"/>
        </a:defRPr>
      </a:lvl3pPr>
      <a:lvl4pPr algn="l" rtl="0" eaLnBrk="1" fontAlgn="ctr" latinLnBrk="1" hangingPunct="1">
        <a:lnSpc>
          <a:spcPct val="120000"/>
        </a:lnSpc>
        <a:spcBef>
          <a:spcPct val="0"/>
        </a:spcBef>
        <a:spcAft>
          <a:spcPct val="0"/>
        </a:spcAft>
        <a:defRPr sz="16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HY울릉도B" pitchFamily="18" charset="-127"/>
          <a:ea typeface="HY울릉도B" pitchFamily="18" charset="-127"/>
        </a:defRPr>
      </a:lvl4pPr>
      <a:lvl5pPr algn="l" rtl="0" eaLnBrk="1" fontAlgn="ctr" latinLnBrk="1" hangingPunct="1">
        <a:lnSpc>
          <a:spcPct val="120000"/>
        </a:lnSpc>
        <a:spcBef>
          <a:spcPct val="0"/>
        </a:spcBef>
        <a:spcAft>
          <a:spcPct val="0"/>
        </a:spcAft>
        <a:defRPr sz="16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HY울릉도B" pitchFamily="18" charset="-127"/>
          <a:ea typeface="HY울릉도B" pitchFamily="18" charset="-127"/>
        </a:defRPr>
      </a:lvl5pPr>
      <a:lvl6pPr marL="457200" algn="l" rtl="0" eaLnBrk="1" fontAlgn="ctr" latinLnBrk="1" hangingPunct="1">
        <a:lnSpc>
          <a:spcPct val="120000"/>
        </a:lnSpc>
        <a:spcBef>
          <a:spcPct val="0"/>
        </a:spcBef>
        <a:spcAft>
          <a:spcPct val="0"/>
        </a:spcAft>
        <a:defRPr sz="16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HY울릉도B" pitchFamily="18" charset="-127"/>
          <a:ea typeface="HY울릉도B" pitchFamily="18" charset="-127"/>
        </a:defRPr>
      </a:lvl6pPr>
      <a:lvl7pPr marL="914400" algn="l" rtl="0" eaLnBrk="1" fontAlgn="ctr" latinLnBrk="1" hangingPunct="1">
        <a:lnSpc>
          <a:spcPct val="120000"/>
        </a:lnSpc>
        <a:spcBef>
          <a:spcPct val="0"/>
        </a:spcBef>
        <a:spcAft>
          <a:spcPct val="0"/>
        </a:spcAft>
        <a:defRPr sz="16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HY울릉도B" pitchFamily="18" charset="-127"/>
          <a:ea typeface="HY울릉도B" pitchFamily="18" charset="-127"/>
        </a:defRPr>
      </a:lvl7pPr>
      <a:lvl8pPr marL="1371600" algn="l" rtl="0" eaLnBrk="1" fontAlgn="ctr" latinLnBrk="1" hangingPunct="1">
        <a:lnSpc>
          <a:spcPct val="120000"/>
        </a:lnSpc>
        <a:spcBef>
          <a:spcPct val="0"/>
        </a:spcBef>
        <a:spcAft>
          <a:spcPct val="0"/>
        </a:spcAft>
        <a:defRPr sz="16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HY울릉도B" pitchFamily="18" charset="-127"/>
          <a:ea typeface="HY울릉도B" pitchFamily="18" charset="-127"/>
        </a:defRPr>
      </a:lvl8pPr>
      <a:lvl9pPr marL="1828800" algn="l" rtl="0" eaLnBrk="1" fontAlgn="ctr" latinLnBrk="1" hangingPunct="1">
        <a:lnSpc>
          <a:spcPct val="120000"/>
        </a:lnSpc>
        <a:spcBef>
          <a:spcPct val="0"/>
        </a:spcBef>
        <a:spcAft>
          <a:spcPct val="0"/>
        </a:spcAft>
        <a:defRPr sz="16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HY울릉도B" pitchFamily="18" charset="-127"/>
          <a:ea typeface="HY울릉도B" pitchFamily="18" charset="-127"/>
        </a:defRPr>
      </a:lvl9pPr>
    </p:titleStyle>
    <p:bodyStyle>
      <a:lvl1pPr marL="292100" indent="-292100" algn="l" rtl="0" eaLnBrk="1" fontAlgn="base" latinLnBrk="1" hangingPunct="1">
        <a:lnSpc>
          <a:spcPct val="120000"/>
        </a:lnSpc>
        <a:spcBef>
          <a:spcPct val="55000"/>
        </a:spcBef>
        <a:spcAft>
          <a:spcPct val="0"/>
        </a:spcAft>
        <a:buFont typeface="Wingdings" pitchFamily="2" charset="2"/>
        <a:buBlip>
          <a:blip r:embed="rId6"/>
        </a:buBlip>
        <a:tabLst>
          <a:tab pos="571500" algn="l"/>
        </a:tabLst>
        <a:defRPr sz="1400" baseline="0">
          <a:solidFill>
            <a:schemeClr val="tx1"/>
          </a:solidFill>
          <a:latin typeface="Times New Roman" pitchFamily="18" charset="0"/>
          <a:ea typeface="+mn-ea"/>
          <a:cs typeface="+mn-cs"/>
        </a:defRPr>
      </a:lvl1pPr>
      <a:lvl2pPr marL="673100" indent="-190500" algn="l" rtl="0" eaLnBrk="1" fontAlgn="base" latinLnBrk="1" hangingPunct="1">
        <a:lnSpc>
          <a:spcPct val="120000"/>
        </a:lnSpc>
        <a:spcBef>
          <a:spcPct val="0"/>
        </a:spcBef>
        <a:spcAft>
          <a:spcPct val="0"/>
        </a:spcAft>
        <a:buFont typeface="Wingdings" pitchFamily="2" charset="2"/>
        <a:buChar char="q"/>
        <a:tabLst>
          <a:tab pos="571500" algn="l"/>
        </a:tabLst>
        <a:defRPr sz="1300" baseline="0">
          <a:solidFill>
            <a:schemeClr val="tx1"/>
          </a:solidFill>
          <a:latin typeface="Times New Roman" pitchFamily="18" charset="0"/>
          <a:ea typeface="+mn-ea"/>
        </a:defRPr>
      </a:lvl2pPr>
      <a:lvl3pPr marL="1282700" indent="-330200" algn="l" rtl="0" eaLnBrk="1" fontAlgn="base" latinLnBrk="1" hangingPunct="1">
        <a:lnSpc>
          <a:spcPct val="150000"/>
        </a:lnSpc>
        <a:spcBef>
          <a:spcPct val="0"/>
        </a:spcBef>
        <a:spcAft>
          <a:spcPct val="0"/>
        </a:spcAft>
        <a:buFont typeface="Wingdings" pitchFamily="2" charset="2"/>
        <a:buChar char="ü"/>
        <a:tabLst>
          <a:tab pos="571500" algn="l"/>
        </a:tabLst>
        <a:defRPr sz="1100" baseline="0">
          <a:solidFill>
            <a:schemeClr val="tx1"/>
          </a:solidFill>
          <a:latin typeface="Times New Roman" pitchFamily="18" charset="0"/>
          <a:ea typeface="+mn-ea"/>
        </a:defRPr>
      </a:lvl3pPr>
      <a:lvl4pPr marL="1682750" indent="-209550" algn="l" rtl="0" eaLnBrk="1" fontAlgn="base" latinLnBrk="1" hangingPunct="1">
        <a:spcBef>
          <a:spcPct val="20000"/>
        </a:spcBef>
        <a:spcAft>
          <a:spcPct val="0"/>
        </a:spcAft>
        <a:buChar char="•"/>
        <a:tabLst>
          <a:tab pos="571500" algn="l"/>
        </a:tabLst>
        <a:defRPr sz="1100" baseline="0">
          <a:solidFill>
            <a:schemeClr val="tx1"/>
          </a:solidFill>
          <a:latin typeface="Times New Roman" pitchFamily="18" charset="0"/>
          <a:ea typeface="+mn-ea"/>
        </a:defRPr>
      </a:lvl4pPr>
      <a:lvl5pPr marL="2082800" indent="-209550" algn="l" rtl="0" eaLnBrk="1" fontAlgn="base" latinLnBrk="1" hangingPunct="1">
        <a:spcBef>
          <a:spcPct val="20000"/>
        </a:spcBef>
        <a:spcAft>
          <a:spcPct val="0"/>
        </a:spcAft>
        <a:buChar char="•"/>
        <a:tabLst>
          <a:tab pos="571500" algn="l"/>
        </a:tabLst>
        <a:defRPr sz="1100" baseline="0">
          <a:solidFill>
            <a:schemeClr val="tx1"/>
          </a:solidFill>
          <a:latin typeface="Times New Roman" pitchFamily="18" charset="0"/>
          <a:ea typeface="+mn-ea"/>
        </a:defRPr>
      </a:lvl5pPr>
      <a:lvl6pPr marL="2540000" indent="-209550" algn="l" rtl="0" eaLnBrk="1" fontAlgn="base" latinLnBrk="1" hangingPunct="1">
        <a:spcBef>
          <a:spcPct val="20000"/>
        </a:spcBef>
        <a:spcAft>
          <a:spcPct val="0"/>
        </a:spcAft>
        <a:buChar char="•"/>
        <a:tabLst>
          <a:tab pos="571500" algn="l"/>
        </a:tabLst>
        <a:defRPr sz="1100">
          <a:solidFill>
            <a:schemeClr val="tx1"/>
          </a:solidFill>
          <a:latin typeface="+mn-lt"/>
          <a:ea typeface="+mn-ea"/>
        </a:defRPr>
      </a:lvl6pPr>
      <a:lvl7pPr marL="2997200" indent="-209550" algn="l" rtl="0" eaLnBrk="1" fontAlgn="base" latinLnBrk="1" hangingPunct="1">
        <a:spcBef>
          <a:spcPct val="20000"/>
        </a:spcBef>
        <a:spcAft>
          <a:spcPct val="0"/>
        </a:spcAft>
        <a:buChar char="•"/>
        <a:tabLst>
          <a:tab pos="571500" algn="l"/>
        </a:tabLst>
        <a:defRPr sz="1100">
          <a:solidFill>
            <a:schemeClr val="tx1"/>
          </a:solidFill>
          <a:latin typeface="+mn-lt"/>
          <a:ea typeface="+mn-ea"/>
        </a:defRPr>
      </a:lvl7pPr>
      <a:lvl8pPr marL="3454400" indent="-209550" algn="l" rtl="0" eaLnBrk="1" fontAlgn="base" latinLnBrk="1" hangingPunct="1">
        <a:spcBef>
          <a:spcPct val="20000"/>
        </a:spcBef>
        <a:spcAft>
          <a:spcPct val="0"/>
        </a:spcAft>
        <a:buChar char="•"/>
        <a:tabLst>
          <a:tab pos="571500" algn="l"/>
        </a:tabLst>
        <a:defRPr sz="1100">
          <a:solidFill>
            <a:schemeClr val="tx1"/>
          </a:solidFill>
          <a:latin typeface="+mn-lt"/>
          <a:ea typeface="+mn-ea"/>
        </a:defRPr>
      </a:lvl8pPr>
      <a:lvl9pPr marL="3911600" indent="-209550" algn="l" rtl="0" eaLnBrk="1" fontAlgn="base" latinLnBrk="1" hangingPunct="1">
        <a:spcBef>
          <a:spcPct val="20000"/>
        </a:spcBef>
        <a:spcAft>
          <a:spcPct val="0"/>
        </a:spcAft>
        <a:buChar char="•"/>
        <a:tabLst>
          <a:tab pos="571500" algn="l"/>
        </a:tabLst>
        <a:defRPr sz="11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7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8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9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0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1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2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3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4.pn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5.pn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6.pn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7.pn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8.png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9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.png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0.png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1.png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2.png"  /></Relationships>
</file>

<file path=ppt/slides/_rels/slide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3.png"  /></Relationships>
</file>

<file path=ppt/slides/_rels/slide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4.png"  /></Relationships>
</file>

<file path=ppt/slides/_rels/slide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5.png"  /></Relationships>
</file>

<file path=ppt/slides/_rels/slide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6.png"  /></Relationships>
</file>

<file path=ppt/slides/_rels/slide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7.png"  /></Relationships>
</file>

<file path=ppt/slides/_rels/slide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8.png"  /></Relationships>
</file>

<file path=ppt/slides/_rels/slide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9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.png"  /></Relationships>
</file>

<file path=ppt/slides/_rels/slide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0.png"  /></Relationships>
</file>

<file path=ppt/slides/_rels/slide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1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.png" 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br>
              <a:rPr lang="en-US" altLang="ko-KR" dirty="0"/>
            </a:br>
            <a:r>
              <a:rPr lang="en-US" altLang="ko-KR" dirty="0"/>
              <a:t>Class </a:t>
            </a:r>
            <a:r>
              <a:rPr lang="ko-KR" altLang="en-US" dirty="0"/>
              <a:t>설계서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659763" y="4372844"/>
            <a:ext cx="19207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팀 명 </a:t>
            </a:r>
            <a:r>
              <a:rPr lang="en-US" altLang="ko-KR" sz="2000" dirty="0"/>
              <a:t>: </a:t>
            </a:r>
            <a:r>
              <a:rPr lang="ko-KR" altLang="en-US" sz="2000" dirty="0" err="1"/>
              <a:t>잭팟</a:t>
            </a:r>
            <a:r>
              <a:rPr lang="en-US" altLang="ko-KR" sz="2000" dirty="0"/>
              <a:t>777</a:t>
            </a:r>
            <a:endParaRPr lang="ko-KR" altLang="en-US" sz="20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 dirty="0"/>
              <a:t>팀 명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3933FE-8888-CDCE-A1BC-407A2BDA76B9}"/>
              </a:ext>
            </a:extLst>
          </p:cNvPr>
          <p:cNvSpPr txBox="1"/>
          <p:nvPr/>
        </p:nvSpPr>
        <p:spPr>
          <a:xfrm>
            <a:off x="1946494" y="271623"/>
            <a:ext cx="32230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의류관리 프로그램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347CB3A-53F6-B262-6B39-3C22FC56836E}"/>
              </a:ext>
            </a:extLst>
          </p:cNvPr>
          <p:cNvSpPr/>
          <p:nvPr/>
        </p:nvSpPr>
        <p:spPr bwMode="auto">
          <a:xfrm>
            <a:off x="6826312" y="425511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DCE7F94-E8E0-26A1-B11F-700977FD7A18}"/>
              </a:ext>
            </a:extLst>
          </p:cNvPr>
          <p:cNvSpPr/>
          <p:nvPr/>
        </p:nvSpPr>
        <p:spPr bwMode="auto">
          <a:xfrm>
            <a:off x="6826312" y="181088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7C713F-24DD-C41F-53BB-4B88DE671E3F}"/>
              </a:ext>
            </a:extLst>
          </p:cNvPr>
          <p:cNvSpPr txBox="1"/>
          <p:nvPr/>
        </p:nvSpPr>
        <p:spPr>
          <a:xfrm>
            <a:off x="6532074" y="117734"/>
            <a:ext cx="15843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Class Diagram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A30416-3734-6F95-5D12-FFA46700DFF9}"/>
              </a:ext>
            </a:extLst>
          </p:cNvPr>
          <p:cNvSpPr txBox="1"/>
          <p:nvPr/>
        </p:nvSpPr>
        <p:spPr>
          <a:xfrm>
            <a:off x="6957586" y="425472"/>
            <a:ext cx="7333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1.0.1</a:t>
            </a:r>
            <a:endParaRPr lang="ko-KR" altLang="en-US" dirty="0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DD8E2CE4-AD56-0C78-979C-05D20AC86B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72" y="796563"/>
            <a:ext cx="8819908" cy="5511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7667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 dirty="0"/>
              <a:t>팀 명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3933FE-8888-CDCE-A1BC-407A2BDA76B9}"/>
              </a:ext>
            </a:extLst>
          </p:cNvPr>
          <p:cNvSpPr txBox="1"/>
          <p:nvPr/>
        </p:nvSpPr>
        <p:spPr>
          <a:xfrm>
            <a:off x="1946494" y="271623"/>
            <a:ext cx="32230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의류관리 프로그램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347CB3A-53F6-B262-6B39-3C22FC56836E}"/>
              </a:ext>
            </a:extLst>
          </p:cNvPr>
          <p:cNvSpPr/>
          <p:nvPr/>
        </p:nvSpPr>
        <p:spPr bwMode="auto">
          <a:xfrm>
            <a:off x="6826312" y="425511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DCE7F94-E8E0-26A1-B11F-700977FD7A18}"/>
              </a:ext>
            </a:extLst>
          </p:cNvPr>
          <p:cNvSpPr/>
          <p:nvPr/>
        </p:nvSpPr>
        <p:spPr bwMode="auto">
          <a:xfrm>
            <a:off x="6826312" y="181088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7C713F-24DD-C41F-53BB-4B88DE671E3F}"/>
              </a:ext>
            </a:extLst>
          </p:cNvPr>
          <p:cNvSpPr txBox="1"/>
          <p:nvPr/>
        </p:nvSpPr>
        <p:spPr>
          <a:xfrm>
            <a:off x="6532074" y="117734"/>
            <a:ext cx="15843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Class Diagram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A30416-3734-6F95-5D12-FFA46700DFF9}"/>
              </a:ext>
            </a:extLst>
          </p:cNvPr>
          <p:cNvSpPr txBox="1"/>
          <p:nvPr/>
        </p:nvSpPr>
        <p:spPr>
          <a:xfrm>
            <a:off x="6957586" y="425472"/>
            <a:ext cx="7333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1.0.1</a:t>
            </a:r>
            <a:endParaRPr lang="ko-KR" altLang="en-US" dirty="0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687B9A55-5379-A578-35BE-058654403A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72" y="796563"/>
            <a:ext cx="8889356" cy="5486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4735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 dirty="0"/>
              <a:t>팀 명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3933FE-8888-CDCE-A1BC-407A2BDA76B9}"/>
              </a:ext>
            </a:extLst>
          </p:cNvPr>
          <p:cNvSpPr txBox="1"/>
          <p:nvPr/>
        </p:nvSpPr>
        <p:spPr>
          <a:xfrm>
            <a:off x="1946494" y="271623"/>
            <a:ext cx="32230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의류관리 프로그램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347CB3A-53F6-B262-6B39-3C22FC56836E}"/>
              </a:ext>
            </a:extLst>
          </p:cNvPr>
          <p:cNvSpPr/>
          <p:nvPr/>
        </p:nvSpPr>
        <p:spPr bwMode="auto">
          <a:xfrm>
            <a:off x="6826312" y="425511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DCE7F94-E8E0-26A1-B11F-700977FD7A18}"/>
              </a:ext>
            </a:extLst>
          </p:cNvPr>
          <p:cNvSpPr/>
          <p:nvPr/>
        </p:nvSpPr>
        <p:spPr bwMode="auto">
          <a:xfrm>
            <a:off x="6826312" y="181088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7C713F-24DD-C41F-53BB-4B88DE671E3F}"/>
              </a:ext>
            </a:extLst>
          </p:cNvPr>
          <p:cNvSpPr txBox="1"/>
          <p:nvPr/>
        </p:nvSpPr>
        <p:spPr>
          <a:xfrm>
            <a:off x="6532074" y="117734"/>
            <a:ext cx="15843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Class Diagram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A30416-3734-6F95-5D12-FFA46700DFF9}"/>
              </a:ext>
            </a:extLst>
          </p:cNvPr>
          <p:cNvSpPr txBox="1"/>
          <p:nvPr/>
        </p:nvSpPr>
        <p:spPr>
          <a:xfrm>
            <a:off x="6957586" y="425472"/>
            <a:ext cx="7333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1.0.1</a:t>
            </a:r>
            <a:endParaRPr lang="ko-KR" altLang="en-US" dirty="0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CDBC5904-F4B7-78F3-C695-5FCFA4C236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322" y="796563"/>
            <a:ext cx="8889356" cy="5541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197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 dirty="0"/>
              <a:t>팀 명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3933FE-8888-CDCE-A1BC-407A2BDA76B9}"/>
              </a:ext>
            </a:extLst>
          </p:cNvPr>
          <p:cNvSpPr txBox="1"/>
          <p:nvPr/>
        </p:nvSpPr>
        <p:spPr>
          <a:xfrm>
            <a:off x="1946494" y="271623"/>
            <a:ext cx="32230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의류관리 프로그램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347CB3A-53F6-B262-6B39-3C22FC56836E}"/>
              </a:ext>
            </a:extLst>
          </p:cNvPr>
          <p:cNvSpPr/>
          <p:nvPr/>
        </p:nvSpPr>
        <p:spPr bwMode="auto">
          <a:xfrm>
            <a:off x="6826312" y="425511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DCE7F94-E8E0-26A1-B11F-700977FD7A18}"/>
              </a:ext>
            </a:extLst>
          </p:cNvPr>
          <p:cNvSpPr/>
          <p:nvPr/>
        </p:nvSpPr>
        <p:spPr bwMode="auto">
          <a:xfrm>
            <a:off x="6826312" y="181088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7C713F-24DD-C41F-53BB-4B88DE671E3F}"/>
              </a:ext>
            </a:extLst>
          </p:cNvPr>
          <p:cNvSpPr txBox="1"/>
          <p:nvPr/>
        </p:nvSpPr>
        <p:spPr>
          <a:xfrm>
            <a:off x="6532074" y="117734"/>
            <a:ext cx="15843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Class Diagram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A30416-3734-6F95-5D12-FFA46700DFF9}"/>
              </a:ext>
            </a:extLst>
          </p:cNvPr>
          <p:cNvSpPr txBox="1"/>
          <p:nvPr/>
        </p:nvSpPr>
        <p:spPr>
          <a:xfrm>
            <a:off x="6957586" y="425472"/>
            <a:ext cx="7333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1.0.1</a:t>
            </a:r>
            <a:endParaRPr lang="ko-KR" altLang="en-US" dirty="0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F68A8D36-8587-B856-E8D1-A03F235199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322" y="796562"/>
            <a:ext cx="8889356" cy="5604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0739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 dirty="0"/>
              <a:t>팀 명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3933FE-8888-CDCE-A1BC-407A2BDA76B9}"/>
              </a:ext>
            </a:extLst>
          </p:cNvPr>
          <p:cNvSpPr txBox="1"/>
          <p:nvPr/>
        </p:nvSpPr>
        <p:spPr>
          <a:xfrm>
            <a:off x="1946494" y="271623"/>
            <a:ext cx="32230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의류관리 프로그램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347CB3A-53F6-B262-6B39-3C22FC56836E}"/>
              </a:ext>
            </a:extLst>
          </p:cNvPr>
          <p:cNvSpPr/>
          <p:nvPr/>
        </p:nvSpPr>
        <p:spPr bwMode="auto">
          <a:xfrm>
            <a:off x="6826312" y="425511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DCE7F94-E8E0-26A1-B11F-700977FD7A18}"/>
              </a:ext>
            </a:extLst>
          </p:cNvPr>
          <p:cNvSpPr/>
          <p:nvPr/>
        </p:nvSpPr>
        <p:spPr bwMode="auto">
          <a:xfrm>
            <a:off x="6826312" y="181088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7C713F-24DD-C41F-53BB-4B88DE671E3F}"/>
              </a:ext>
            </a:extLst>
          </p:cNvPr>
          <p:cNvSpPr txBox="1"/>
          <p:nvPr/>
        </p:nvSpPr>
        <p:spPr>
          <a:xfrm>
            <a:off x="6532074" y="117734"/>
            <a:ext cx="15843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Class Diagram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A30416-3734-6F95-5D12-FFA46700DFF9}"/>
              </a:ext>
            </a:extLst>
          </p:cNvPr>
          <p:cNvSpPr txBox="1"/>
          <p:nvPr/>
        </p:nvSpPr>
        <p:spPr>
          <a:xfrm>
            <a:off x="6957586" y="425472"/>
            <a:ext cx="7333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1.0.1</a:t>
            </a:r>
            <a:endParaRPr lang="ko-KR" altLang="en-US" dirty="0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11FA555B-9DC0-A8A1-3AF2-F8A73AD0DB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24" y="796563"/>
            <a:ext cx="8935654" cy="5541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0730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 dirty="0"/>
              <a:t>팀 명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3933FE-8888-CDCE-A1BC-407A2BDA76B9}"/>
              </a:ext>
            </a:extLst>
          </p:cNvPr>
          <p:cNvSpPr txBox="1"/>
          <p:nvPr/>
        </p:nvSpPr>
        <p:spPr>
          <a:xfrm>
            <a:off x="1946494" y="271623"/>
            <a:ext cx="32230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의류관리 프로그램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347CB3A-53F6-B262-6B39-3C22FC56836E}"/>
              </a:ext>
            </a:extLst>
          </p:cNvPr>
          <p:cNvSpPr/>
          <p:nvPr/>
        </p:nvSpPr>
        <p:spPr bwMode="auto">
          <a:xfrm>
            <a:off x="6826312" y="425511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DCE7F94-E8E0-26A1-B11F-700977FD7A18}"/>
              </a:ext>
            </a:extLst>
          </p:cNvPr>
          <p:cNvSpPr/>
          <p:nvPr/>
        </p:nvSpPr>
        <p:spPr bwMode="auto">
          <a:xfrm>
            <a:off x="6826312" y="181088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7C713F-24DD-C41F-53BB-4B88DE671E3F}"/>
              </a:ext>
            </a:extLst>
          </p:cNvPr>
          <p:cNvSpPr txBox="1"/>
          <p:nvPr/>
        </p:nvSpPr>
        <p:spPr>
          <a:xfrm>
            <a:off x="6532074" y="117734"/>
            <a:ext cx="15843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Class Diagram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A30416-3734-6F95-5D12-FFA46700DFF9}"/>
              </a:ext>
            </a:extLst>
          </p:cNvPr>
          <p:cNvSpPr txBox="1"/>
          <p:nvPr/>
        </p:nvSpPr>
        <p:spPr>
          <a:xfrm>
            <a:off x="6957586" y="425472"/>
            <a:ext cx="7333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1.0.1</a:t>
            </a:r>
            <a:endParaRPr lang="ko-KR" altLang="en-US" dirty="0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80BF94D5-22A2-A9CC-A9F8-5B41B61C71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052" y="796563"/>
            <a:ext cx="8841896" cy="5486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9147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 dirty="0"/>
              <a:t>팀 명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3933FE-8888-CDCE-A1BC-407A2BDA76B9}"/>
              </a:ext>
            </a:extLst>
          </p:cNvPr>
          <p:cNvSpPr txBox="1"/>
          <p:nvPr/>
        </p:nvSpPr>
        <p:spPr>
          <a:xfrm>
            <a:off x="1946494" y="271623"/>
            <a:ext cx="32230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의류관리 프로그램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347CB3A-53F6-B262-6B39-3C22FC56836E}"/>
              </a:ext>
            </a:extLst>
          </p:cNvPr>
          <p:cNvSpPr/>
          <p:nvPr/>
        </p:nvSpPr>
        <p:spPr bwMode="auto">
          <a:xfrm>
            <a:off x="6826312" y="425511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DCE7F94-E8E0-26A1-B11F-700977FD7A18}"/>
              </a:ext>
            </a:extLst>
          </p:cNvPr>
          <p:cNvSpPr/>
          <p:nvPr/>
        </p:nvSpPr>
        <p:spPr bwMode="auto">
          <a:xfrm>
            <a:off x="6826312" y="181088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7C713F-24DD-C41F-53BB-4B88DE671E3F}"/>
              </a:ext>
            </a:extLst>
          </p:cNvPr>
          <p:cNvSpPr txBox="1"/>
          <p:nvPr/>
        </p:nvSpPr>
        <p:spPr>
          <a:xfrm>
            <a:off x="6532074" y="117734"/>
            <a:ext cx="15843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Class Diagram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A30416-3734-6F95-5D12-FFA46700DFF9}"/>
              </a:ext>
            </a:extLst>
          </p:cNvPr>
          <p:cNvSpPr txBox="1"/>
          <p:nvPr/>
        </p:nvSpPr>
        <p:spPr>
          <a:xfrm>
            <a:off x="6957586" y="425472"/>
            <a:ext cx="7333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1.0.1</a:t>
            </a:r>
            <a:endParaRPr lang="ko-KR" altLang="en-US" dirty="0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0870179E-8FAA-54F6-F26F-BA4C086858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72" y="796563"/>
            <a:ext cx="8900932" cy="5541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1483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 dirty="0"/>
              <a:t>팀 명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3933FE-8888-CDCE-A1BC-407A2BDA76B9}"/>
              </a:ext>
            </a:extLst>
          </p:cNvPr>
          <p:cNvSpPr txBox="1"/>
          <p:nvPr/>
        </p:nvSpPr>
        <p:spPr>
          <a:xfrm>
            <a:off x="1946494" y="271623"/>
            <a:ext cx="32230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의류관리 프로그램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347CB3A-53F6-B262-6B39-3C22FC56836E}"/>
              </a:ext>
            </a:extLst>
          </p:cNvPr>
          <p:cNvSpPr/>
          <p:nvPr/>
        </p:nvSpPr>
        <p:spPr bwMode="auto">
          <a:xfrm>
            <a:off x="6826312" y="425511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DCE7F94-E8E0-26A1-B11F-700977FD7A18}"/>
              </a:ext>
            </a:extLst>
          </p:cNvPr>
          <p:cNvSpPr/>
          <p:nvPr/>
        </p:nvSpPr>
        <p:spPr bwMode="auto">
          <a:xfrm>
            <a:off x="6826312" y="181088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7C713F-24DD-C41F-53BB-4B88DE671E3F}"/>
              </a:ext>
            </a:extLst>
          </p:cNvPr>
          <p:cNvSpPr txBox="1"/>
          <p:nvPr/>
        </p:nvSpPr>
        <p:spPr>
          <a:xfrm>
            <a:off x="6532074" y="117734"/>
            <a:ext cx="15843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Class Diagram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A30416-3734-6F95-5D12-FFA46700DFF9}"/>
              </a:ext>
            </a:extLst>
          </p:cNvPr>
          <p:cNvSpPr txBox="1"/>
          <p:nvPr/>
        </p:nvSpPr>
        <p:spPr>
          <a:xfrm>
            <a:off x="6957586" y="425472"/>
            <a:ext cx="7333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1.0.1</a:t>
            </a:r>
            <a:endParaRPr lang="ko-KR" altLang="en-US" dirty="0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255E5C7B-EFB2-5A04-4FCA-B87F022322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72" y="796563"/>
            <a:ext cx="8866206" cy="5541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4694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 dirty="0"/>
              <a:t>팀 명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3933FE-8888-CDCE-A1BC-407A2BDA76B9}"/>
              </a:ext>
            </a:extLst>
          </p:cNvPr>
          <p:cNvSpPr txBox="1"/>
          <p:nvPr/>
        </p:nvSpPr>
        <p:spPr>
          <a:xfrm>
            <a:off x="1946494" y="271623"/>
            <a:ext cx="32230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의류관리 프로그램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347CB3A-53F6-B262-6B39-3C22FC56836E}"/>
              </a:ext>
            </a:extLst>
          </p:cNvPr>
          <p:cNvSpPr/>
          <p:nvPr/>
        </p:nvSpPr>
        <p:spPr bwMode="auto">
          <a:xfrm>
            <a:off x="6826312" y="425511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DCE7F94-E8E0-26A1-B11F-700977FD7A18}"/>
              </a:ext>
            </a:extLst>
          </p:cNvPr>
          <p:cNvSpPr/>
          <p:nvPr/>
        </p:nvSpPr>
        <p:spPr bwMode="auto">
          <a:xfrm>
            <a:off x="6826312" y="181088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7C713F-24DD-C41F-53BB-4B88DE671E3F}"/>
              </a:ext>
            </a:extLst>
          </p:cNvPr>
          <p:cNvSpPr txBox="1"/>
          <p:nvPr/>
        </p:nvSpPr>
        <p:spPr>
          <a:xfrm>
            <a:off x="6532074" y="117734"/>
            <a:ext cx="15843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Class Diagram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A30416-3734-6F95-5D12-FFA46700DFF9}"/>
              </a:ext>
            </a:extLst>
          </p:cNvPr>
          <p:cNvSpPr txBox="1"/>
          <p:nvPr/>
        </p:nvSpPr>
        <p:spPr>
          <a:xfrm>
            <a:off x="6957586" y="425472"/>
            <a:ext cx="7333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1.0.1</a:t>
            </a:r>
            <a:endParaRPr lang="ko-KR" altLang="en-US" dirty="0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6B034BC4-A018-AC59-6A72-1C2B48D603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97" y="796563"/>
            <a:ext cx="8935655" cy="5541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81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 dirty="0"/>
              <a:t>팀 명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3933FE-8888-CDCE-A1BC-407A2BDA76B9}"/>
              </a:ext>
            </a:extLst>
          </p:cNvPr>
          <p:cNvSpPr txBox="1"/>
          <p:nvPr/>
        </p:nvSpPr>
        <p:spPr>
          <a:xfrm>
            <a:off x="1946494" y="271623"/>
            <a:ext cx="32230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의류관리 프로그램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347CB3A-53F6-B262-6B39-3C22FC56836E}"/>
              </a:ext>
            </a:extLst>
          </p:cNvPr>
          <p:cNvSpPr/>
          <p:nvPr/>
        </p:nvSpPr>
        <p:spPr bwMode="auto">
          <a:xfrm>
            <a:off x="6826312" y="425511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DCE7F94-E8E0-26A1-B11F-700977FD7A18}"/>
              </a:ext>
            </a:extLst>
          </p:cNvPr>
          <p:cNvSpPr/>
          <p:nvPr/>
        </p:nvSpPr>
        <p:spPr bwMode="auto">
          <a:xfrm>
            <a:off x="6826312" y="181088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7C713F-24DD-C41F-53BB-4B88DE671E3F}"/>
              </a:ext>
            </a:extLst>
          </p:cNvPr>
          <p:cNvSpPr txBox="1"/>
          <p:nvPr/>
        </p:nvSpPr>
        <p:spPr>
          <a:xfrm>
            <a:off x="6532074" y="117734"/>
            <a:ext cx="15843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Class Diagram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A30416-3734-6F95-5D12-FFA46700DFF9}"/>
              </a:ext>
            </a:extLst>
          </p:cNvPr>
          <p:cNvSpPr txBox="1"/>
          <p:nvPr/>
        </p:nvSpPr>
        <p:spPr>
          <a:xfrm>
            <a:off x="6957586" y="425472"/>
            <a:ext cx="7333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1.0.1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2A01DD3-D9A7-A5B8-41F6-A76DD9FA1D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22" y="796563"/>
            <a:ext cx="8970381" cy="548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5782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변경 이력</a:t>
            </a: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 dirty="0"/>
              <a:t>팀 명</a:t>
            </a:r>
            <a:endParaRPr lang="en-US" altLang="ko-KR" dirty="0"/>
          </a:p>
        </p:txBody>
      </p:sp>
      <p:graphicFrame>
        <p:nvGraphicFramePr>
          <p:cNvPr id="6" name="내용 개체 틀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18889234"/>
              </p:ext>
            </p:extLst>
          </p:nvPr>
        </p:nvGraphicFramePr>
        <p:xfrm>
          <a:off x="280988" y="1025525"/>
          <a:ext cx="8582024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455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55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455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4550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맑은 고딕" pitchFamily="50" charset="-127"/>
                          <a:ea typeface="맑은 고딕" pitchFamily="50" charset="-127"/>
                        </a:rPr>
                        <a:t>일자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맑은 고딕" pitchFamily="50" charset="-127"/>
                          <a:ea typeface="맑은 고딕" pitchFamily="50" charset="-127"/>
                        </a:rPr>
                        <a:t>버전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맑은 고딕" pitchFamily="50" charset="-127"/>
                          <a:ea typeface="맑은 고딕" pitchFamily="50" charset="-127"/>
                        </a:rPr>
                        <a:t>변경 내역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맑은 고딕" pitchFamily="50" charset="-127"/>
                          <a:ea typeface="맑은 고딕" pitchFamily="50" charset="-127"/>
                        </a:rPr>
                        <a:t>작성자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2022.05.27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1.0.1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앞단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뒷단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설계서 통합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전체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 dirty="0"/>
              <a:t>팀 명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3933FE-8888-CDCE-A1BC-407A2BDA76B9}"/>
              </a:ext>
            </a:extLst>
          </p:cNvPr>
          <p:cNvSpPr txBox="1"/>
          <p:nvPr/>
        </p:nvSpPr>
        <p:spPr>
          <a:xfrm>
            <a:off x="1946494" y="271623"/>
            <a:ext cx="32230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의류관리 프로그램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347CB3A-53F6-B262-6B39-3C22FC56836E}"/>
              </a:ext>
            </a:extLst>
          </p:cNvPr>
          <p:cNvSpPr/>
          <p:nvPr/>
        </p:nvSpPr>
        <p:spPr bwMode="auto">
          <a:xfrm>
            <a:off x="6826312" y="425511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DCE7F94-E8E0-26A1-B11F-700977FD7A18}"/>
              </a:ext>
            </a:extLst>
          </p:cNvPr>
          <p:cNvSpPr/>
          <p:nvPr/>
        </p:nvSpPr>
        <p:spPr bwMode="auto">
          <a:xfrm>
            <a:off x="6826312" y="181088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7C713F-24DD-C41F-53BB-4B88DE671E3F}"/>
              </a:ext>
            </a:extLst>
          </p:cNvPr>
          <p:cNvSpPr txBox="1"/>
          <p:nvPr/>
        </p:nvSpPr>
        <p:spPr>
          <a:xfrm>
            <a:off x="6532074" y="117734"/>
            <a:ext cx="15843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Class Diagram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A30416-3734-6F95-5D12-FFA46700DFF9}"/>
              </a:ext>
            </a:extLst>
          </p:cNvPr>
          <p:cNvSpPr txBox="1"/>
          <p:nvPr/>
        </p:nvSpPr>
        <p:spPr>
          <a:xfrm>
            <a:off x="6957586" y="425472"/>
            <a:ext cx="7333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1.0.1</a:t>
            </a:r>
            <a:endParaRPr lang="ko-KR" altLang="en-US" dirty="0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B4CA7578-F121-B678-6B53-1030E22567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196" y="796562"/>
            <a:ext cx="8831482" cy="5604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6665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 dirty="0"/>
              <a:t>팀 명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3933FE-8888-CDCE-A1BC-407A2BDA76B9}"/>
              </a:ext>
            </a:extLst>
          </p:cNvPr>
          <p:cNvSpPr txBox="1"/>
          <p:nvPr/>
        </p:nvSpPr>
        <p:spPr>
          <a:xfrm>
            <a:off x="1946494" y="271623"/>
            <a:ext cx="32230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의류관리 프로그램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347CB3A-53F6-B262-6B39-3C22FC56836E}"/>
              </a:ext>
            </a:extLst>
          </p:cNvPr>
          <p:cNvSpPr/>
          <p:nvPr/>
        </p:nvSpPr>
        <p:spPr bwMode="auto">
          <a:xfrm>
            <a:off x="6826312" y="425511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DCE7F94-E8E0-26A1-B11F-700977FD7A18}"/>
              </a:ext>
            </a:extLst>
          </p:cNvPr>
          <p:cNvSpPr/>
          <p:nvPr/>
        </p:nvSpPr>
        <p:spPr bwMode="auto">
          <a:xfrm>
            <a:off x="6826312" y="181088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7C713F-24DD-C41F-53BB-4B88DE671E3F}"/>
              </a:ext>
            </a:extLst>
          </p:cNvPr>
          <p:cNvSpPr txBox="1"/>
          <p:nvPr/>
        </p:nvSpPr>
        <p:spPr>
          <a:xfrm>
            <a:off x="6532074" y="117734"/>
            <a:ext cx="15843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Class Diagram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A30416-3734-6F95-5D12-FFA46700DFF9}"/>
              </a:ext>
            </a:extLst>
          </p:cNvPr>
          <p:cNvSpPr txBox="1"/>
          <p:nvPr/>
        </p:nvSpPr>
        <p:spPr>
          <a:xfrm>
            <a:off x="6957586" y="425472"/>
            <a:ext cx="7333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1.0.1</a:t>
            </a:r>
            <a:endParaRPr lang="ko-KR" altLang="en-US" dirty="0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CCCD646A-04F4-E594-6310-3509E2A0AD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046" y="796562"/>
            <a:ext cx="8819908" cy="5513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614290"/>
      </p:ext>
    </p:extLst>
  </p:cSld>
  <p:clrMapOvr>
    <a:masterClrMapping/>
  </p:clrMapOvr>
</p:sld>
</file>

<file path=ppt/slides/slide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>
              <a:defRPr/>
            </a:pPr>
            <a:r>
              <a:rPr lang="ko-KR" altLang="en-US"/>
              <a:t>팀 명</a:t>
            </a:r>
            <a:endParaRPr lang="en-US" altLang="ko-KR"/>
          </a:p>
        </p:txBody>
      </p:sp>
      <p:sp>
        <p:nvSpPr>
          <p:cNvPr id="3" name="TextBox 2"/>
          <p:cNvSpPr txBox="1"/>
          <p:nvPr/>
        </p:nvSpPr>
        <p:spPr>
          <a:xfrm>
            <a:off x="1946494" y="271623"/>
            <a:ext cx="322303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/>
              <a:t>의류관리 프로그램</a:t>
            </a:r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6826312" y="425511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w="med" len="med"/>
            <a:tailEnd w="med" len="med"/>
          </a:ln>
          <a:effectLst/>
        </p:spPr>
        <p:txBody>
          <a:bodyPr vert="horz" wrap="none" lIns="89999" tIns="46800" rIns="89999" bIns="46800" anchor="ctr" anchorCtr="0">
            <a:prstTxWarp prst="textNoShape">
              <a:avLst/>
            </a:prstTxWarp>
          </a:bodyPr>
          <a:lstStyle/>
          <a:p>
            <a:pPr marL="0" marR="0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 kumimoji="0" lang="ko-KR" altLang="en-US" sz="1400" b="0" i="0" u="none" strike="noStrike" cap="none" normalizeH="0" baseline="0">
              <a:solidFill>
                <a:schemeClr val="tx1"/>
              </a:solidFill>
              <a:effectLst/>
              <a:latin typeface="Arial"/>
              <a:ea typeface="HY울릉도M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826312" y="181088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w="med" len="med"/>
            <a:tailEnd w="med" len="med"/>
          </a:ln>
          <a:effectLst/>
        </p:spPr>
        <p:txBody>
          <a:bodyPr vert="horz" wrap="none" lIns="89999" tIns="46800" rIns="89999" bIns="46800" anchor="ctr" anchorCtr="0">
            <a:prstTxWarp prst="textNoShape">
              <a:avLst/>
            </a:prstTxWarp>
          </a:bodyPr>
          <a:lstStyle/>
          <a:p>
            <a:pPr marL="0" marR="0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 kumimoji="0" lang="ko-KR" altLang="en-US" sz="1400" b="0" i="0" u="none" strike="noStrike" cap="none" normalizeH="0" baseline="0">
              <a:solidFill>
                <a:schemeClr val="tx1"/>
              </a:solidFill>
              <a:effectLst/>
              <a:latin typeface="Arial"/>
              <a:ea typeface="HY울릉도M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532074" y="117734"/>
            <a:ext cx="158435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/>
              <a:t>Class Diagram</a:t>
            </a:r>
            <a:endParaRPr lang="en-US" altLang="ko-KR"/>
          </a:p>
        </p:txBody>
      </p:sp>
      <p:sp>
        <p:nvSpPr>
          <p:cNvPr id="10" name="TextBox 9"/>
          <p:cNvSpPr txBox="1"/>
          <p:nvPr/>
        </p:nvSpPr>
        <p:spPr>
          <a:xfrm>
            <a:off x="6957586" y="425472"/>
            <a:ext cx="73333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/>
              <a:t>1.0.1</a:t>
            </a:r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7695" y="986828"/>
            <a:ext cx="8908610" cy="532362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17695" y="796705"/>
            <a:ext cx="445430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/>
              <a:t>&lt;BackEnd&gt; Sequence Diagram/ </a:t>
            </a:r>
            <a:r>
              <a:rPr lang="ko-KR" altLang="en-US"/>
              <a:t>회원가입</a:t>
            </a:r>
            <a:endParaRPr lang="en-US" altLang="ko-K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>
              <a:defRPr/>
            </a:pPr>
            <a:r>
              <a:rPr lang="ko-KR" altLang="en-US"/>
              <a:t>팀 명</a:t>
            </a:r>
            <a:endParaRPr lang="en-US" altLang="ko-KR"/>
          </a:p>
        </p:txBody>
      </p:sp>
      <p:sp>
        <p:nvSpPr>
          <p:cNvPr id="3" name="TextBox 2"/>
          <p:cNvSpPr txBox="1"/>
          <p:nvPr/>
        </p:nvSpPr>
        <p:spPr>
          <a:xfrm>
            <a:off x="1946494" y="271623"/>
            <a:ext cx="322303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/>
              <a:t>의류관리 프로그램</a:t>
            </a:r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6826312" y="425511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w="med" len="med"/>
            <a:tailEnd w="med" len="med"/>
          </a:ln>
          <a:effectLst/>
        </p:spPr>
        <p:txBody>
          <a:bodyPr vert="horz" wrap="none" lIns="89999" tIns="46800" rIns="89999" bIns="46800" anchor="ctr" anchorCtr="0">
            <a:prstTxWarp prst="textNoShape">
              <a:avLst/>
            </a:prstTxWarp>
          </a:bodyPr>
          <a:lstStyle/>
          <a:p>
            <a:pPr marL="0" marR="0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 kumimoji="0" lang="ko-KR" altLang="en-US" sz="1400" b="0" i="0" u="none" strike="noStrike" cap="none" normalizeH="0" baseline="0">
              <a:solidFill>
                <a:schemeClr val="tx1"/>
              </a:solidFill>
              <a:effectLst/>
              <a:latin typeface="Arial"/>
              <a:ea typeface="HY울릉도M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826312" y="181088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w="med" len="med"/>
            <a:tailEnd w="med" len="med"/>
          </a:ln>
          <a:effectLst/>
        </p:spPr>
        <p:txBody>
          <a:bodyPr vert="horz" wrap="none" lIns="89999" tIns="46800" rIns="89999" bIns="46800" anchor="ctr" anchorCtr="0">
            <a:prstTxWarp prst="textNoShape">
              <a:avLst/>
            </a:prstTxWarp>
          </a:bodyPr>
          <a:lstStyle/>
          <a:p>
            <a:pPr marL="0" marR="0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 kumimoji="0" lang="ko-KR" altLang="en-US" sz="1400" b="0" i="0" u="none" strike="noStrike" cap="none" normalizeH="0" baseline="0">
              <a:solidFill>
                <a:schemeClr val="tx1"/>
              </a:solidFill>
              <a:effectLst/>
              <a:latin typeface="Arial"/>
              <a:ea typeface="HY울릉도M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532074" y="117734"/>
            <a:ext cx="158435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/>
              <a:t>Class Diagram</a:t>
            </a:r>
            <a:endParaRPr lang="en-US" altLang="ko-KR"/>
          </a:p>
        </p:txBody>
      </p:sp>
      <p:sp>
        <p:nvSpPr>
          <p:cNvPr id="10" name="TextBox 9"/>
          <p:cNvSpPr txBox="1"/>
          <p:nvPr/>
        </p:nvSpPr>
        <p:spPr>
          <a:xfrm>
            <a:off x="6957586" y="425472"/>
            <a:ext cx="73333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/>
              <a:t>1.0.1</a:t>
            </a: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7695" y="950554"/>
            <a:ext cx="8863344" cy="535989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17695" y="796705"/>
            <a:ext cx="445430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/>
              <a:t>&lt;BackEnd&gt; Sequence Diagram/ </a:t>
            </a:r>
            <a:r>
              <a:rPr lang="ko-KR" altLang="en-US"/>
              <a:t>로그인</a:t>
            </a:r>
            <a:endParaRPr lang="en-US" altLang="ko-K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 dirty="0"/>
              <a:t>팀 명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3933FE-8888-CDCE-A1BC-407A2BDA76B9}"/>
              </a:ext>
            </a:extLst>
          </p:cNvPr>
          <p:cNvSpPr txBox="1"/>
          <p:nvPr/>
        </p:nvSpPr>
        <p:spPr>
          <a:xfrm>
            <a:off x="1946494" y="271623"/>
            <a:ext cx="32230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의류관리 프로그램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347CB3A-53F6-B262-6B39-3C22FC56836E}"/>
              </a:ext>
            </a:extLst>
          </p:cNvPr>
          <p:cNvSpPr/>
          <p:nvPr/>
        </p:nvSpPr>
        <p:spPr bwMode="auto">
          <a:xfrm>
            <a:off x="6826312" y="425511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DCE7F94-E8E0-26A1-B11F-700977FD7A18}"/>
              </a:ext>
            </a:extLst>
          </p:cNvPr>
          <p:cNvSpPr/>
          <p:nvPr/>
        </p:nvSpPr>
        <p:spPr bwMode="auto">
          <a:xfrm>
            <a:off x="6826312" y="181088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7C713F-24DD-C41F-53BB-4B88DE671E3F}"/>
              </a:ext>
            </a:extLst>
          </p:cNvPr>
          <p:cNvSpPr txBox="1"/>
          <p:nvPr/>
        </p:nvSpPr>
        <p:spPr>
          <a:xfrm>
            <a:off x="6532074" y="117734"/>
            <a:ext cx="15843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Class Diagram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A30416-3734-6F95-5D12-FFA46700DFF9}"/>
              </a:ext>
            </a:extLst>
          </p:cNvPr>
          <p:cNvSpPr txBox="1"/>
          <p:nvPr/>
        </p:nvSpPr>
        <p:spPr>
          <a:xfrm>
            <a:off x="6957586" y="425472"/>
            <a:ext cx="7333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1.0.1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F99F23E-EAA1-5FF4-19AA-51EB1ED4AE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390" y="950554"/>
            <a:ext cx="8790915" cy="535989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CA51663-A771-D806-0FA0-B9A9DB2BA4D3}"/>
              </a:ext>
            </a:extLst>
          </p:cNvPr>
          <p:cNvSpPr txBox="1"/>
          <p:nvPr/>
        </p:nvSpPr>
        <p:spPr>
          <a:xfrm>
            <a:off x="117695" y="796705"/>
            <a:ext cx="44543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en-US" altLang="ko-KR" dirty="0" err="1"/>
              <a:t>BackEnd</a:t>
            </a:r>
            <a:r>
              <a:rPr lang="en-US" altLang="ko-KR" dirty="0"/>
              <a:t>&gt; Sequence Diagram/ </a:t>
            </a:r>
            <a:r>
              <a:rPr lang="ko-KR" altLang="en-US" dirty="0"/>
              <a:t>회원정보 조회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5137681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 dirty="0"/>
              <a:t>팀 명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3933FE-8888-CDCE-A1BC-407A2BDA76B9}"/>
              </a:ext>
            </a:extLst>
          </p:cNvPr>
          <p:cNvSpPr txBox="1"/>
          <p:nvPr/>
        </p:nvSpPr>
        <p:spPr>
          <a:xfrm>
            <a:off x="1946494" y="271623"/>
            <a:ext cx="32230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의류관리 프로그램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347CB3A-53F6-B262-6B39-3C22FC56836E}"/>
              </a:ext>
            </a:extLst>
          </p:cNvPr>
          <p:cNvSpPr/>
          <p:nvPr/>
        </p:nvSpPr>
        <p:spPr bwMode="auto">
          <a:xfrm>
            <a:off x="6826312" y="425511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DCE7F94-E8E0-26A1-B11F-700977FD7A18}"/>
              </a:ext>
            </a:extLst>
          </p:cNvPr>
          <p:cNvSpPr/>
          <p:nvPr/>
        </p:nvSpPr>
        <p:spPr bwMode="auto">
          <a:xfrm>
            <a:off x="6826312" y="181088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7C713F-24DD-C41F-53BB-4B88DE671E3F}"/>
              </a:ext>
            </a:extLst>
          </p:cNvPr>
          <p:cNvSpPr txBox="1"/>
          <p:nvPr/>
        </p:nvSpPr>
        <p:spPr>
          <a:xfrm>
            <a:off x="6532074" y="117734"/>
            <a:ext cx="15843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Class Diagram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A30416-3734-6F95-5D12-FFA46700DFF9}"/>
              </a:ext>
            </a:extLst>
          </p:cNvPr>
          <p:cNvSpPr txBox="1"/>
          <p:nvPr/>
        </p:nvSpPr>
        <p:spPr>
          <a:xfrm>
            <a:off x="6957586" y="425472"/>
            <a:ext cx="7333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1.0.1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0A61F6A-7649-7BE0-E2C3-62224E476F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35" y="950554"/>
            <a:ext cx="8827129" cy="538707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CA51663-A771-D806-0FA0-B9A9DB2BA4D3}"/>
              </a:ext>
            </a:extLst>
          </p:cNvPr>
          <p:cNvSpPr txBox="1"/>
          <p:nvPr/>
        </p:nvSpPr>
        <p:spPr>
          <a:xfrm>
            <a:off x="117695" y="796705"/>
            <a:ext cx="44543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en-US" altLang="ko-KR" dirty="0" err="1"/>
              <a:t>BackEnd</a:t>
            </a:r>
            <a:r>
              <a:rPr lang="en-US" altLang="ko-KR" dirty="0"/>
              <a:t>&gt; Sequence Diagram/ </a:t>
            </a:r>
            <a:r>
              <a:rPr lang="ko-KR" altLang="en-US" dirty="0"/>
              <a:t>전체 옷 정보 조회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2506127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 dirty="0"/>
              <a:t>팀 명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3933FE-8888-CDCE-A1BC-407A2BDA76B9}"/>
              </a:ext>
            </a:extLst>
          </p:cNvPr>
          <p:cNvSpPr txBox="1"/>
          <p:nvPr/>
        </p:nvSpPr>
        <p:spPr>
          <a:xfrm>
            <a:off x="1946494" y="271623"/>
            <a:ext cx="32230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의류관리 프로그램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347CB3A-53F6-B262-6B39-3C22FC56836E}"/>
              </a:ext>
            </a:extLst>
          </p:cNvPr>
          <p:cNvSpPr/>
          <p:nvPr/>
        </p:nvSpPr>
        <p:spPr bwMode="auto">
          <a:xfrm>
            <a:off x="6826312" y="425511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DCE7F94-E8E0-26A1-B11F-700977FD7A18}"/>
              </a:ext>
            </a:extLst>
          </p:cNvPr>
          <p:cNvSpPr/>
          <p:nvPr/>
        </p:nvSpPr>
        <p:spPr bwMode="auto">
          <a:xfrm>
            <a:off x="6826312" y="181088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7C713F-24DD-C41F-53BB-4B88DE671E3F}"/>
              </a:ext>
            </a:extLst>
          </p:cNvPr>
          <p:cNvSpPr txBox="1"/>
          <p:nvPr/>
        </p:nvSpPr>
        <p:spPr>
          <a:xfrm>
            <a:off x="6532074" y="117734"/>
            <a:ext cx="15843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Class Diagram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A30416-3734-6F95-5D12-FFA46700DFF9}"/>
              </a:ext>
            </a:extLst>
          </p:cNvPr>
          <p:cNvSpPr txBox="1"/>
          <p:nvPr/>
        </p:nvSpPr>
        <p:spPr>
          <a:xfrm>
            <a:off x="6957586" y="425472"/>
            <a:ext cx="7333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1.0.1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C8BBDEF-A704-0BC6-168A-48F91FE0C1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95" y="950554"/>
            <a:ext cx="8908610" cy="538707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CA51663-A771-D806-0FA0-B9A9DB2BA4D3}"/>
              </a:ext>
            </a:extLst>
          </p:cNvPr>
          <p:cNvSpPr txBox="1"/>
          <p:nvPr/>
        </p:nvSpPr>
        <p:spPr>
          <a:xfrm>
            <a:off x="117695" y="796705"/>
            <a:ext cx="44543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en-US" altLang="ko-KR" dirty="0" err="1"/>
              <a:t>BackEnd</a:t>
            </a:r>
            <a:r>
              <a:rPr lang="en-US" altLang="ko-KR" dirty="0"/>
              <a:t>&gt; Sequence Diagram/ </a:t>
            </a:r>
            <a:r>
              <a:rPr lang="ko-KR" altLang="en-US" dirty="0"/>
              <a:t>개별 옷 정보 조회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8565146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 dirty="0"/>
              <a:t>팀 명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3933FE-8888-CDCE-A1BC-407A2BDA76B9}"/>
              </a:ext>
            </a:extLst>
          </p:cNvPr>
          <p:cNvSpPr txBox="1"/>
          <p:nvPr/>
        </p:nvSpPr>
        <p:spPr>
          <a:xfrm>
            <a:off x="1946494" y="271623"/>
            <a:ext cx="32230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의류관리 프로그램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347CB3A-53F6-B262-6B39-3C22FC56836E}"/>
              </a:ext>
            </a:extLst>
          </p:cNvPr>
          <p:cNvSpPr/>
          <p:nvPr/>
        </p:nvSpPr>
        <p:spPr bwMode="auto">
          <a:xfrm>
            <a:off x="6826312" y="425511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DCE7F94-E8E0-26A1-B11F-700977FD7A18}"/>
              </a:ext>
            </a:extLst>
          </p:cNvPr>
          <p:cNvSpPr/>
          <p:nvPr/>
        </p:nvSpPr>
        <p:spPr bwMode="auto">
          <a:xfrm>
            <a:off x="6826312" y="181088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7C713F-24DD-C41F-53BB-4B88DE671E3F}"/>
              </a:ext>
            </a:extLst>
          </p:cNvPr>
          <p:cNvSpPr txBox="1"/>
          <p:nvPr/>
        </p:nvSpPr>
        <p:spPr>
          <a:xfrm>
            <a:off x="6532074" y="117734"/>
            <a:ext cx="15843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Class Diagram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A30416-3734-6F95-5D12-FFA46700DFF9}"/>
              </a:ext>
            </a:extLst>
          </p:cNvPr>
          <p:cNvSpPr txBox="1"/>
          <p:nvPr/>
        </p:nvSpPr>
        <p:spPr>
          <a:xfrm>
            <a:off x="6957586" y="425472"/>
            <a:ext cx="7333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1.0.1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5E337BC-DF9B-A2B0-3E31-E272B8A0AE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230" y="823886"/>
            <a:ext cx="8745647" cy="551374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CA51663-A771-D806-0FA0-B9A9DB2BA4D3}"/>
              </a:ext>
            </a:extLst>
          </p:cNvPr>
          <p:cNvSpPr txBox="1"/>
          <p:nvPr/>
        </p:nvSpPr>
        <p:spPr>
          <a:xfrm>
            <a:off x="117695" y="796705"/>
            <a:ext cx="44543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en-US" altLang="ko-KR" dirty="0" err="1"/>
              <a:t>BackEnd</a:t>
            </a:r>
            <a:r>
              <a:rPr lang="en-US" altLang="ko-KR" dirty="0"/>
              <a:t>&gt; Sequence Diagram/ </a:t>
            </a:r>
            <a:r>
              <a:rPr lang="ko-KR" altLang="en-US" dirty="0"/>
              <a:t>즐겨찾기 된 옷 조회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7631748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 dirty="0"/>
              <a:t>팀 명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3933FE-8888-CDCE-A1BC-407A2BDA76B9}"/>
              </a:ext>
            </a:extLst>
          </p:cNvPr>
          <p:cNvSpPr txBox="1"/>
          <p:nvPr/>
        </p:nvSpPr>
        <p:spPr>
          <a:xfrm>
            <a:off x="1946494" y="271623"/>
            <a:ext cx="32230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의류관리 프로그램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347CB3A-53F6-B262-6B39-3C22FC56836E}"/>
              </a:ext>
            </a:extLst>
          </p:cNvPr>
          <p:cNvSpPr/>
          <p:nvPr/>
        </p:nvSpPr>
        <p:spPr bwMode="auto">
          <a:xfrm>
            <a:off x="6826312" y="425511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DCE7F94-E8E0-26A1-B11F-700977FD7A18}"/>
              </a:ext>
            </a:extLst>
          </p:cNvPr>
          <p:cNvSpPr/>
          <p:nvPr/>
        </p:nvSpPr>
        <p:spPr bwMode="auto">
          <a:xfrm>
            <a:off x="6826312" y="181088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7C713F-24DD-C41F-53BB-4B88DE671E3F}"/>
              </a:ext>
            </a:extLst>
          </p:cNvPr>
          <p:cNvSpPr txBox="1"/>
          <p:nvPr/>
        </p:nvSpPr>
        <p:spPr>
          <a:xfrm>
            <a:off x="6532074" y="117734"/>
            <a:ext cx="15843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Class Diagram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A30416-3734-6F95-5D12-FFA46700DFF9}"/>
              </a:ext>
            </a:extLst>
          </p:cNvPr>
          <p:cNvSpPr txBox="1"/>
          <p:nvPr/>
        </p:nvSpPr>
        <p:spPr>
          <a:xfrm>
            <a:off x="6957586" y="425472"/>
            <a:ext cx="7333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1.0.1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32E58AE-4120-7E77-3872-A851AD1AE2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94" y="964940"/>
            <a:ext cx="8908611" cy="537269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CA51663-A771-D806-0FA0-B9A9DB2BA4D3}"/>
              </a:ext>
            </a:extLst>
          </p:cNvPr>
          <p:cNvSpPr txBox="1"/>
          <p:nvPr/>
        </p:nvSpPr>
        <p:spPr>
          <a:xfrm>
            <a:off x="117695" y="796705"/>
            <a:ext cx="44543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en-US" altLang="ko-KR" dirty="0" err="1"/>
              <a:t>BackEnd</a:t>
            </a:r>
            <a:r>
              <a:rPr lang="en-US" altLang="ko-KR" dirty="0"/>
              <a:t>&gt; Sequence Diagram/ </a:t>
            </a:r>
            <a:r>
              <a:rPr lang="ko-KR" altLang="en-US" dirty="0"/>
              <a:t>옷 등록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8727080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 dirty="0"/>
              <a:t>팀 명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3933FE-8888-CDCE-A1BC-407A2BDA76B9}"/>
              </a:ext>
            </a:extLst>
          </p:cNvPr>
          <p:cNvSpPr txBox="1"/>
          <p:nvPr/>
        </p:nvSpPr>
        <p:spPr>
          <a:xfrm>
            <a:off x="1946494" y="271623"/>
            <a:ext cx="32230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의류관리 프로그램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347CB3A-53F6-B262-6B39-3C22FC56836E}"/>
              </a:ext>
            </a:extLst>
          </p:cNvPr>
          <p:cNvSpPr/>
          <p:nvPr/>
        </p:nvSpPr>
        <p:spPr bwMode="auto">
          <a:xfrm>
            <a:off x="6826312" y="425511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DCE7F94-E8E0-26A1-B11F-700977FD7A18}"/>
              </a:ext>
            </a:extLst>
          </p:cNvPr>
          <p:cNvSpPr/>
          <p:nvPr/>
        </p:nvSpPr>
        <p:spPr bwMode="auto">
          <a:xfrm>
            <a:off x="6826312" y="181088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7C713F-24DD-C41F-53BB-4B88DE671E3F}"/>
              </a:ext>
            </a:extLst>
          </p:cNvPr>
          <p:cNvSpPr txBox="1"/>
          <p:nvPr/>
        </p:nvSpPr>
        <p:spPr>
          <a:xfrm>
            <a:off x="6532074" y="117734"/>
            <a:ext cx="15843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Class Diagram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A30416-3734-6F95-5D12-FFA46700DFF9}"/>
              </a:ext>
            </a:extLst>
          </p:cNvPr>
          <p:cNvSpPr txBox="1"/>
          <p:nvPr/>
        </p:nvSpPr>
        <p:spPr>
          <a:xfrm>
            <a:off x="6957586" y="425472"/>
            <a:ext cx="7333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1.0.1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F142167-DD9A-4806-A6A8-B6760CB884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95" y="1016558"/>
            <a:ext cx="8827129" cy="532107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CA51663-A771-D806-0FA0-B9A9DB2BA4D3}"/>
              </a:ext>
            </a:extLst>
          </p:cNvPr>
          <p:cNvSpPr txBox="1"/>
          <p:nvPr/>
        </p:nvSpPr>
        <p:spPr>
          <a:xfrm>
            <a:off x="117695" y="796705"/>
            <a:ext cx="44543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en-US" altLang="ko-KR" dirty="0" err="1"/>
              <a:t>BackEnd</a:t>
            </a:r>
            <a:r>
              <a:rPr lang="en-US" altLang="ko-KR" dirty="0"/>
              <a:t>&gt; Sequence Diagram/ </a:t>
            </a:r>
            <a:r>
              <a:rPr lang="ko-KR" altLang="en-US" dirty="0"/>
              <a:t>옷 삭제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5559387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 dirty="0"/>
              <a:t>팀 명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3933FE-8888-CDCE-A1BC-407A2BDA76B9}"/>
              </a:ext>
            </a:extLst>
          </p:cNvPr>
          <p:cNvSpPr txBox="1"/>
          <p:nvPr/>
        </p:nvSpPr>
        <p:spPr>
          <a:xfrm>
            <a:off x="1946494" y="271623"/>
            <a:ext cx="32230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의류관리 프로그램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347CB3A-53F6-B262-6B39-3C22FC56836E}"/>
              </a:ext>
            </a:extLst>
          </p:cNvPr>
          <p:cNvSpPr/>
          <p:nvPr/>
        </p:nvSpPr>
        <p:spPr bwMode="auto">
          <a:xfrm>
            <a:off x="6826312" y="425511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DCE7F94-E8E0-26A1-B11F-700977FD7A18}"/>
              </a:ext>
            </a:extLst>
          </p:cNvPr>
          <p:cNvSpPr/>
          <p:nvPr/>
        </p:nvSpPr>
        <p:spPr bwMode="auto">
          <a:xfrm>
            <a:off x="6826312" y="181088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7C713F-24DD-C41F-53BB-4B88DE671E3F}"/>
              </a:ext>
            </a:extLst>
          </p:cNvPr>
          <p:cNvSpPr txBox="1"/>
          <p:nvPr/>
        </p:nvSpPr>
        <p:spPr>
          <a:xfrm>
            <a:off x="6532074" y="117734"/>
            <a:ext cx="15843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Class Diagram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A30416-3734-6F95-5D12-FFA46700DFF9}"/>
              </a:ext>
            </a:extLst>
          </p:cNvPr>
          <p:cNvSpPr txBox="1"/>
          <p:nvPr/>
        </p:nvSpPr>
        <p:spPr>
          <a:xfrm>
            <a:off x="6957586" y="425472"/>
            <a:ext cx="7333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1.0.1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9100698-39CD-F62D-0D3C-AFC270BA530C}"/>
              </a:ext>
            </a:extLst>
          </p:cNvPr>
          <p:cNvSpPr txBox="1"/>
          <p:nvPr/>
        </p:nvSpPr>
        <p:spPr>
          <a:xfrm>
            <a:off x="117695" y="796705"/>
            <a:ext cx="44543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en-US" altLang="ko-KR" dirty="0" err="1"/>
              <a:t>FrontEnd</a:t>
            </a:r>
            <a:r>
              <a:rPr lang="en-US" altLang="ko-KR" dirty="0"/>
              <a:t>&gt; Class Diagram/ </a:t>
            </a:r>
            <a:r>
              <a:rPr lang="ko-KR" altLang="en-US" dirty="0"/>
              <a:t>전체</a:t>
            </a:r>
            <a:endParaRPr lang="en-US" altLang="ko-KR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F0245567-0CF1-B7FF-29CE-73200F4B83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95" y="1104482"/>
            <a:ext cx="8908609" cy="523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6553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 dirty="0"/>
              <a:t>팀 명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3933FE-8888-CDCE-A1BC-407A2BDA76B9}"/>
              </a:ext>
            </a:extLst>
          </p:cNvPr>
          <p:cNvSpPr txBox="1"/>
          <p:nvPr/>
        </p:nvSpPr>
        <p:spPr>
          <a:xfrm>
            <a:off x="1946494" y="271623"/>
            <a:ext cx="32230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의류관리 프로그램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347CB3A-53F6-B262-6B39-3C22FC56836E}"/>
              </a:ext>
            </a:extLst>
          </p:cNvPr>
          <p:cNvSpPr/>
          <p:nvPr/>
        </p:nvSpPr>
        <p:spPr bwMode="auto">
          <a:xfrm>
            <a:off x="6826312" y="425511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DCE7F94-E8E0-26A1-B11F-700977FD7A18}"/>
              </a:ext>
            </a:extLst>
          </p:cNvPr>
          <p:cNvSpPr/>
          <p:nvPr/>
        </p:nvSpPr>
        <p:spPr bwMode="auto">
          <a:xfrm>
            <a:off x="6826312" y="181088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7C713F-24DD-C41F-53BB-4B88DE671E3F}"/>
              </a:ext>
            </a:extLst>
          </p:cNvPr>
          <p:cNvSpPr txBox="1"/>
          <p:nvPr/>
        </p:nvSpPr>
        <p:spPr>
          <a:xfrm>
            <a:off x="6532074" y="117734"/>
            <a:ext cx="15843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Class Diagram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A30416-3734-6F95-5D12-FFA46700DFF9}"/>
              </a:ext>
            </a:extLst>
          </p:cNvPr>
          <p:cNvSpPr txBox="1"/>
          <p:nvPr/>
        </p:nvSpPr>
        <p:spPr>
          <a:xfrm>
            <a:off x="6957586" y="425472"/>
            <a:ext cx="7333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1.0.1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4EFAA9E-CE6B-1936-8902-F45A03EA4C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94" y="993352"/>
            <a:ext cx="8908611" cy="53442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CA51663-A771-D806-0FA0-B9A9DB2BA4D3}"/>
              </a:ext>
            </a:extLst>
          </p:cNvPr>
          <p:cNvSpPr txBox="1"/>
          <p:nvPr/>
        </p:nvSpPr>
        <p:spPr>
          <a:xfrm>
            <a:off x="117695" y="796705"/>
            <a:ext cx="44543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en-US" altLang="ko-KR" dirty="0" err="1"/>
              <a:t>BackEnd</a:t>
            </a:r>
            <a:r>
              <a:rPr lang="en-US" altLang="ko-KR" dirty="0"/>
              <a:t>&gt; Sequence Diagram/ </a:t>
            </a:r>
            <a:r>
              <a:rPr lang="ko-KR" altLang="en-US" dirty="0"/>
              <a:t>옷 수정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4000377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 dirty="0"/>
              <a:t>팀 명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3933FE-8888-CDCE-A1BC-407A2BDA76B9}"/>
              </a:ext>
            </a:extLst>
          </p:cNvPr>
          <p:cNvSpPr txBox="1"/>
          <p:nvPr/>
        </p:nvSpPr>
        <p:spPr>
          <a:xfrm>
            <a:off x="1946494" y="271623"/>
            <a:ext cx="32230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의류관리 프로그램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347CB3A-53F6-B262-6B39-3C22FC56836E}"/>
              </a:ext>
            </a:extLst>
          </p:cNvPr>
          <p:cNvSpPr/>
          <p:nvPr/>
        </p:nvSpPr>
        <p:spPr bwMode="auto">
          <a:xfrm>
            <a:off x="6826312" y="425511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DCE7F94-E8E0-26A1-B11F-700977FD7A18}"/>
              </a:ext>
            </a:extLst>
          </p:cNvPr>
          <p:cNvSpPr/>
          <p:nvPr/>
        </p:nvSpPr>
        <p:spPr bwMode="auto">
          <a:xfrm>
            <a:off x="6826312" y="181088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7C713F-24DD-C41F-53BB-4B88DE671E3F}"/>
              </a:ext>
            </a:extLst>
          </p:cNvPr>
          <p:cNvSpPr txBox="1"/>
          <p:nvPr/>
        </p:nvSpPr>
        <p:spPr>
          <a:xfrm>
            <a:off x="6532074" y="117734"/>
            <a:ext cx="15843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Class Diagram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A30416-3734-6F95-5D12-FFA46700DFF9}"/>
              </a:ext>
            </a:extLst>
          </p:cNvPr>
          <p:cNvSpPr txBox="1"/>
          <p:nvPr/>
        </p:nvSpPr>
        <p:spPr>
          <a:xfrm>
            <a:off x="6957586" y="425472"/>
            <a:ext cx="7333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1.0.1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A51663-A771-D806-0FA0-B9A9DB2BA4D3}"/>
              </a:ext>
            </a:extLst>
          </p:cNvPr>
          <p:cNvSpPr txBox="1"/>
          <p:nvPr/>
        </p:nvSpPr>
        <p:spPr>
          <a:xfrm>
            <a:off x="117695" y="796705"/>
            <a:ext cx="44543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en-US" altLang="ko-KR" dirty="0" err="1"/>
              <a:t>BackEnd</a:t>
            </a:r>
            <a:r>
              <a:rPr lang="en-US" altLang="ko-KR" dirty="0"/>
              <a:t>&gt; database </a:t>
            </a:r>
            <a:r>
              <a:rPr lang="en-US" altLang="ko-KR" dirty="0" err="1"/>
              <a:t>erd</a:t>
            </a:r>
            <a:endParaRPr lang="en-US" altLang="ko-KR" dirty="0"/>
          </a:p>
        </p:txBody>
      </p:sp>
      <p:pic>
        <p:nvPicPr>
          <p:cNvPr id="5" name="그림 4" descr="텍스트, 스크린샷, 실내이(가) 표시된 사진&#10;&#10;자동 생성된 설명">
            <a:extLst>
              <a:ext uri="{FF2B5EF4-FFF2-40B4-BE49-F238E27FC236}">
                <a16:creationId xmlns:a16="http://schemas.microsoft.com/office/drawing/2014/main" id="{7F3A59B1-EB23-E1C1-A6B7-5BC581B5E8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45288"/>
            <a:ext cx="9144000" cy="2767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0657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 dirty="0"/>
              <a:t>팀 명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3933FE-8888-CDCE-A1BC-407A2BDA76B9}"/>
              </a:ext>
            </a:extLst>
          </p:cNvPr>
          <p:cNvSpPr txBox="1"/>
          <p:nvPr/>
        </p:nvSpPr>
        <p:spPr>
          <a:xfrm>
            <a:off x="1946494" y="271623"/>
            <a:ext cx="32230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의류관리 프로그램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347CB3A-53F6-B262-6B39-3C22FC56836E}"/>
              </a:ext>
            </a:extLst>
          </p:cNvPr>
          <p:cNvSpPr/>
          <p:nvPr/>
        </p:nvSpPr>
        <p:spPr bwMode="auto">
          <a:xfrm>
            <a:off x="6826312" y="425511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DCE7F94-E8E0-26A1-B11F-700977FD7A18}"/>
              </a:ext>
            </a:extLst>
          </p:cNvPr>
          <p:cNvSpPr/>
          <p:nvPr/>
        </p:nvSpPr>
        <p:spPr bwMode="auto">
          <a:xfrm>
            <a:off x="6826312" y="181088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7C713F-24DD-C41F-53BB-4B88DE671E3F}"/>
              </a:ext>
            </a:extLst>
          </p:cNvPr>
          <p:cNvSpPr txBox="1"/>
          <p:nvPr/>
        </p:nvSpPr>
        <p:spPr>
          <a:xfrm>
            <a:off x="6532074" y="117734"/>
            <a:ext cx="15843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Class Diagram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A30416-3734-6F95-5D12-FFA46700DFF9}"/>
              </a:ext>
            </a:extLst>
          </p:cNvPr>
          <p:cNvSpPr txBox="1"/>
          <p:nvPr/>
        </p:nvSpPr>
        <p:spPr>
          <a:xfrm>
            <a:off x="6957586" y="425472"/>
            <a:ext cx="7333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1.0.1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A51663-A771-D806-0FA0-B9A9DB2BA4D3}"/>
              </a:ext>
            </a:extLst>
          </p:cNvPr>
          <p:cNvSpPr txBox="1"/>
          <p:nvPr/>
        </p:nvSpPr>
        <p:spPr>
          <a:xfrm>
            <a:off x="117695" y="796705"/>
            <a:ext cx="44543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en-US" altLang="ko-KR" dirty="0" err="1"/>
              <a:t>BackEnd</a:t>
            </a:r>
            <a:r>
              <a:rPr lang="en-US" altLang="ko-KR" dirty="0"/>
              <a:t>&gt; </a:t>
            </a:r>
            <a:r>
              <a:rPr lang="en-US" altLang="ko-KR" dirty="0" err="1"/>
              <a:t>api</a:t>
            </a:r>
            <a:r>
              <a:rPr lang="ko-KR" altLang="en-US" dirty="0"/>
              <a:t> 명세서 </a:t>
            </a:r>
            <a:r>
              <a:rPr lang="en-US" altLang="ko-KR" dirty="0"/>
              <a:t>/ </a:t>
            </a:r>
            <a:r>
              <a:rPr lang="ko-KR" altLang="en-US" dirty="0"/>
              <a:t>전체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F03D934-CEA7-26E4-F6BE-D185A3D991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8364" y="1771418"/>
            <a:ext cx="5887272" cy="3315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0940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 dirty="0"/>
              <a:t>팀 명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3933FE-8888-CDCE-A1BC-407A2BDA76B9}"/>
              </a:ext>
            </a:extLst>
          </p:cNvPr>
          <p:cNvSpPr txBox="1"/>
          <p:nvPr/>
        </p:nvSpPr>
        <p:spPr>
          <a:xfrm>
            <a:off x="1946494" y="271623"/>
            <a:ext cx="32230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의류관리 프로그램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347CB3A-53F6-B262-6B39-3C22FC56836E}"/>
              </a:ext>
            </a:extLst>
          </p:cNvPr>
          <p:cNvSpPr/>
          <p:nvPr/>
        </p:nvSpPr>
        <p:spPr bwMode="auto">
          <a:xfrm>
            <a:off x="6826312" y="425511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DCE7F94-E8E0-26A1-B11F-700977FD7A18}"/>
              </a:ext>
            </a:extLst>
          </p:cNvPr>
          <p:cNvSpPr/>
          <p:nvPr/>
        </p:nvSpPr>
        <p:spPr bwMode="auto">
          <a:xfrm>
            <a:off x="6826312" y="181088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7C713F-24DD-C41F-53BB-4B88DE671E3F}"/>
              </a:ext>
            </a:extLst>
          </p:cNvPr>
          <p:cNvSpPr txBox="1"/>
          <p:nvPr/>
        </p:nvSpPr>
        <p:spPr>
          <a:xfrm>
            <a:off x="6532074" y="117734"/>
            <a:ext cx="15843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Class Diagram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A30416-3734-6F95-5D12-FFA46700DFF9}"/>
              </a:ext>
            </a:extLst>
          </p:cNvPr>
          <p:cNvSpPr txBox="1"/>
          <p:nvPr/>
        </p:nvSpPr>
        <p:spPr>
          <a:xfrm>
            <a:off x="6957586" y="425472"/>
            <a:ext cx="7333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1.0.1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A51663-A771-D806-0FA0-B9A9DB2BA4D3}"/>
              </a:ext>
            </a:extLst>
          </p:cNvPr>
          <p:cNvSpPr txBox="1"/>
          <p:nvPr/>
        </p:nvSpPr>
        <p:spPr>
          <a:xfrm>
            <a:off x="117695" y="796705"/>
            <a:ext cx="44543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en-US" altLang="ko-KR" dirty="0" err="1"/>
              <a:t>BackEnd</a:t>
            </a:r>
            <a:r>
              <a:rPr lang="en-US" altLang="ko-KR" dirty="0"/>
              <a:t>&gt; </a:t>
            </a:r>
            <a:r>
              <a:rPr lang="en-US" altLang="ko-KR" dirty="0" err="1"/>
              <a:t>api</a:t>
            </a:r>
            <a:r>
              <a:rPr lang="ko-KR" altLang="en-US" dirty="0"/>
              <a:t> 명세서 </a:t>
            </a:r>
            <a:r>
              <a:rPr lang="en-US" altLang="ko-KR" dirty="0"/>
              <a:t>/ </a:t>
            </a:r>
            <a:r>
              <a:rPr lang="ko-KR" altLang="en-US" dirty="0"/>
              <a:t>회원가입</a:t>
            </a:r>
            <a:endParaRPr lang="en-US" altLang="ko-KR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87F820D-6CF4-5D21-6037-E170B11D11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7417" y="1234275"/>
            <a:ext cx="5849166" cy="5048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9053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 dirty="0"/>
              <a:t>팀 명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3933FE-8888-CDCE-A1BC-407A2BDA76B9}"/>
              </a:ext>
            </a:extLst>
          </p:cNvPr>
          <p:cNvSpPr txBox="1"/>
          <p:nvPr/>
        </p:nvSpPr>
        <p:spPr>
          <a:xfrm>
            <a:off x="1946494" y="271623"/>
            <a:ext cx="32230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의류관리 프로그램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347CB3A-53F6-B262-6B39-3C22FC56836E}"/>
              </a:ext>
            </a:extLst>
          </p:cNvPr>
          <p:cNvSpPr/>
          <p:nvPr/>
        </p:nvSpPr>
        <p:spPr bwMode="auto">
          <a:xfrm>
            <a:off x="6826312" y="425511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DCE7F94-E8E0-26A1-B11F-700977FD7A18}"/>
              </a:ext>
            </a:extLst>
          </p:cNvPr>
          <p:cNvSpPr/>
          <p:nvPr/>
        </p:nvSpPr>
        <p:spPr bwMode="auto">
          <a:xfrm>
            <a:off x="6826312" y="181088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7C713F-24DD-C41F-53BB-4B88DE671E3F}"/>
              </a:ext>
            </a:extLst>
          </p:cNvPr>
          <p:cNvSpPr txBox="1"/>
          <p:nvPr/>
        </p:nvSpPr>
        <p:spPr>
          <a:xfrm>
            <a:off x="6532074" y="117734"/>
            <a:ext cx="15843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Class Diagram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A30416-3734-6F95-5D12-FFA46700DFF9}"/>
              </a:ext>
            </a:extLst>
          </p:cNvPr>
          <p:cNvSpPr txBox="1"/>
          <p:nvPr/>
        </p:nvSpPr>
        <p:spPr>
          <a:xfrm>
            <a:off x="6957586" y="425472"/>
            <a:ext cx="7333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1.0.1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A51663-A771-D806-0FA0-B9A9DB2BA4D3}"/>
              </a:ext>
            </a:extLst>
          </p:cNvPr>
          <p:cNvSpPr txBox="1"/>
          <p:nvPr/>
        </p:nvSpPr>
        <p:spPr>
          <a:xfrm>
            <a:off x="117695" y="796705"/>
            <a:ext cx="44543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en-US" altLang="ko-KR" dirty="0" err="1"/>
              <a:t>BackEnd</a:t>
            </a:r>
            <a:r>
              <a:rPr lang="en-US" altLang="ko-KR" dirty="0"/>
              <a:t>&gt; </a:t>
            </a:r>
            <a:r>
              <a:rPr lang="en-US" altLang="ko-KR" dirty="0" err="1"/>
              <a:t>api</a:t>
            </a:r>
            <a:r>
              <a:rPr lang="ko-KR" altLang="en-US" dirty="0"/>
              <a:t> 명세서 </a:t>
            </a:r>
            <a:r>
              <a:rPr lang="en-US" altLang="ko-KR" dirty="0"/>
              <a:t>/ </a:t>
            </a:r>
            <a:r>
              <a:rPr lang="ko-KR" altLang="en-US" dirty="0"/>
              <a:t>로그인</a:t>
            </a:r>
            <a:endParaRPr lang="en-US" altLang="ko-KR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1D98A973-6C08-5110-9B21-CA983E3A87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5664" y="1374345"/>
            <a:ext cx="5458587" cy="4782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9408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 dirty="0" err="1"/>
              <a:t>잭팟</a:t>
            </a:r>
            <a:r>
              <a:rPr lang="en-US" altLang="ko-KR" dirty="0"/>
              <a:t>777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3933FE-8888-CDCE-A1BC-407A2BDA76B9}"/>
              </a:ext>
            </a:extLst>
          </p:cNvPr>
          <p:cNvSpPr txBox="1"/>
          <p:nvPr/>
        </p:nvSpPr>
        <p:spPr>
          <a:xfrm>
            <a:off x="1946494" y="271623"/>
            <a:ext cx="32230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의류관리 프로그램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347CB3A-53F6-B262-6B39-3C22FC56836E}"/>
              </a:ext>
            </a:extLst>
          </p:cNvPr>
          <p:cNvSpPr/>
          <p:nvPr/>
        </p:nvSpPr>
        <p:spPr bwMode="auto">
          <a:xfrm>
            <a:off x="6826312" y="425511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DCE7F94-E8E0-26A1-B11F-700977FD7A18}"/>
              </a:ext>
            </a:extLst>
          </p:cNvPr>
          <p:cNvSpPr/>
          <p:nvPr/>
        </p:nvSpPr>
        <p:spPr bwMode="auto">
          <a:xfrm>
            <a:off x="6826312" y="181088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7C713F-24DD-C41F-53BB-4B88DE671E3F}"/>
              </a:ext>
            </a:extLst>
          </p:cNvPr>
          <p:cNvSpPr txBox="1"/>
          <p:nvPr/>
        </p:nvSpPr>
        <p:spPr>
          <a:xfrm>
            <a:off x="6532074" y="117734"/>
            <a:ext cx="15843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Class Diagram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A30416-3734-6F95-5D12-FFA46700DFF9}"/>
              </a:ext>
            </a:extLst>
          </p:cNvPr>
          <p:cNvSpPr txBox="1"/>
          <p:nvPr/>
        </p:nvSpPr>
        <p:spPr>
          <a:xfrm>
            <a:off x="6957586" y="425472"/>
            <a:ext cx="7333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1.0.1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A51663-A771-D806-0FA0-B9A9DB2BA4D3}"/>
              </a:ext>
            </a:extLst>
          </p:cNvPr>
          <p:cNvSpPr txBox="1"/>
          <p:nvPr/>
        </p:nvSpPr>
        <p:spPr>
          <a:xfrm>
            <a:off x="117695" y="796705"/>
            <a:ext cx="44543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en-US" altLang="ko-KR" dirty="0" err="1"/>
              <a:t>BackEnd</a:t>
            </a:r>
            <a:r>
              <a:rPr lang="en-US" altLang="ko-KR" dirty="0"/>
              <a:t>&gt; </a:t>
            </a:r>
            <a:r>
              <a:rPr lang="en-US" altLang="ko-KR" dirty="0" err="1"/>
              <a:t>api</a:t>
            </a:r>
            <a:r>
              <a:rPr lang="ko-KR" altLang="en-US" dirty="0"/>
              <a:t> 명세서 </a:t>
            </a:r>
            <a:r>
              <a:rPr lang="en-US" altLang="ko-KR" dirty="0"/>
              <a:t>/ </a:t>
            </a:r>
            <a:r>
              <a:rPr lang="ko-KR" altLang="en-US" dirty="0"/>
              <a:t>회원정보조회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5344963-0E5E-045B-4D22-1723B66E9B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6494" y="1109175"/>
            <a:ext cx="5246758" cy="535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8983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 dirty="0"/>
              <a:t>팀 명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3933FE-8888-CDCE-A1BC-407A2BDA76B9}"/>
              </a:ext>
            </a:extLst>
          </p:cNvPr>
          <p:cNvSpPr txBox="1"/>
          <p:nvPr/>
        </p:nvSpPr>
        <p:spPr>
          <a:xfrm>
            <a:off x="1946494" y="271623"/>
            <a:ext cx="32230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의류관리 프로그램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347CB3A-53F6-B262-6B39-3C22FC56836E}"/>
              </a:ext>
            </a:extLst>
          </p:cNvPr>
          <p:cNvSpPr/>
          <p:nvPr/>
        </p:nvSpPr>
        <p:spPr bwMode="auto">
          <a:xfrm>
            <a:off x="6826312" y="425511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DCE7F94-E8E0-26A1-B11F-700977FD7A18}"/>
              </a:ext>
            </a:extLst>
          </p:cNvPr>
          <p:cNvSpPr/>
          <p:nvPr/>
        </p:nvSpPr>
        <p:spPr bwMode="auto">
          <a:xfrm>
            <a:off x="6826312" y="181088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7C713F-24DD-C41F-53BB-4B88DE671E3F}"/>
              </a:ext>
            </a:extLst>
          </p:cNvPr>
          <p:cNvSpPr txBox="1"/>
          <p:nvPr/>
        </p:nvSpPr>
        <p:spPr>
          <a:xfrm>
            <a:off x="6532074" y="117734"/>
            <a:ext cx="15843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Class Diagram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A30416-3734-6F95-5D12-FFA46700DFF9}"/>
              </a:ext>
            </a:extLst>
          </p:cNvPr>
          <p:cNvSpPr txBox="1"/>
          <p:nvPr/>
        </p:nvSpPr>
        <p:spPr>
          <a:xfrm>
            <a:off x="6957586" y="425472"/>
            <a:ext cx="7333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1.0.1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A51663-A771-D806-0FA0-B9A9DB2BA4D3}"/>
              </a:ext>
            </a:extLst>
          </p:cNvPr>
          <p:cNvSpPr txBox="1"/>
          <p:nvPr/>
        </p:nvSpPr>
        <p:spPr>
          <a:xfrm>
            <a:off x="117695" y="796705"/>
            <a:ext cx="44543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en-US" altLang="ko-KR" dirty="0" err="1"/>
              <a:t>BackEnd</a:t>
            </a:r>
            <a:r>
              <a:rPr lang="en-US" altLang="ko-KR" dirty="0"/>
              <a:t>&gt; </a:t>
            </a:r>
            <a:r>
              <a:rPr lang="en-US" altLang="ko-KR" dirty="0" err="1"/>
              <a:t>api</a:t>
            </a:r>
            <a:r>
              <a:rPr lang="ko-KR" altLang="en-US" dirty="0"/>
              <a:t> 명세서 </a:t>
            </a:r>
            <a:r>
              <a:rPr lang="en-US" altLang="ko-KR" dirty="0"/>
              <a:t>/ </a:t>
            </a:r>
            <a:r>
              <a:rPr lang="ko-KR" altLang="en-US" dirty="0"/>
              <a:t>전체 옷 조회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866D598-FDC9-E4B1-3FE6-1620AEFE1B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4802" y="1060045"/>
            <a:ext cx="5906324" cy="5277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92963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 dirty="0"/>
              <a:t>팀 명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3933FE-8888-CDCE-A1BC-407A2BDA76B9}"/>
              </a:ext>
            </a:extLst>
          </p:cNvPr>
          <p:cNvSpPr txBox="1"/>
          <p:nvPr/>
        </p:nvSpPr>
        <p:spPr>
          <a:xfrm>
            <a:off x="1946494" y="271623"/>
            <a:ext cx="32230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의류관리 프로그램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347CB3A-53F6-B262-6B39-3C22FC56836E}"/>
              </a:ext>
            </a:extLst>
          </p:cNvPr>
          <p:cNvSpPr/>
          <p:nvPr/>
        </p:nvSpPr>
        <p:spPr bwMode="auto">
          <a:xfrm>
            <a:off x="6826312" y="425511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DCE7F94-E8E0-26A1-B11F-700977FD7A18}"/>
              </a:ext>
            </a:extLst>
          </p:cNvPr>
          <p:cNvSpPr/>
          <p:nvPr/>
        </p:nvSpPr>
        <p:spPr bwMode="auto">
          <a:xfrm>
            <a:off x="6826312" y="181088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7C713F-24DD-C41F-53BB-4B88DE671E3F}"/>
              </a:ext>
            </a:extLst>
          </p:cNvPr>
          <p:cNvSpPr txBox="1"/>
          <p:nvPr/>
        </p:nvSpPr>
        <p:spPr>
          <a:xfrm>
            <a:off x="6532074" y="117734"/>
            <a:ext cx="15843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Class Diagram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A30416-3734-6F95-5D12-FFA46700DFF9}"/>
              </a:ext>
            </a:extLst>
          </p:cNvPr>
          <p:cNvSpPr txBox="1"/>
          <p:nvPr/>
        </p:nvSpPr>
        <p:spPr>
          <a:xfrm>
            <a:off x="6957586" y="425472"/>
            <a:ext cx="7333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1.0.1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A51663-A771-D806-0FA0-B9A9DB2BA4D3}"/>
              </a:ext>
            </a:extLst>
          </p:cNvPr>
          <p:cNvSpPr txBox="1"/>
          <p:nvPr/>
        </p:nvSpPr>
        <p:spPr>
          <a:xfrm>
            <a:off x="117695" y="796705"/>
            <a:ext cx="44543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en-US" altLang="ko-KR" dirty="0" err="1"/>
              <a:t>BackEnd</a:t>
            </a:r>
            <a:r>
              <a:rPr lang="en-US" altLang="ko-KR" dirty="0"/>
              <a:t>&gt; </a:t>
            </a:r>
            <a:r>
              <a:rPr lang="en-US" altLang="ko-KR" dirty="0" err="1"/>
              <a:t>api</a:t>
            </a:r>
            <a:r>
              <a:rPr lang="ko-KR" altLang="en-US" dirty="0"/>
              <a:t> 명세서 </a:t>
            </a:r>
            <a:r>
              <a:rPr lang="en-US" altLang="ko-KR" dirty="0"/>
              <a:t>/ </a:t>
            </a:r>
            <a:r>
              <a:rPr lang="ko-KR" altLang="en-US" dirty="0"/>
              <a:t>개별 옷 정보 조회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C7677C8-2EB6-7001-4964-50A5C79C9A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7442" y="1217916"/>
            <a:ext cx="4658870" cy="5119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92751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 dirty="0"/>
              <a:t>팀 명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3933FE-8888-CDCE-A1BC-407A2BDA76B9}"/>
              </a:ext>
            </a:extLst>
          </p:cNvPr>
          <p:cNvSpPr txBox="1"/>
          <p:nvPr/>
        </p:nvSpPr>
        <p:spPr>
          <a:xfrm>
            <a:off x="1946494" y="271623"/>
            <a:ext cx="32230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의류관리 프로그램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347CB3A-53F6-B262-6B39-3C22FC56836E}"/>
              </a:ext>
            </a:extLst>
          </p:cNvPr>
          <p:cNvSpPr/>
          <p:nvPr/>
        </p:nvSpPr>
        <p:spPr bwMode="auto">
          <a:xfrm>
            <a:off x="6826312" y="425511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DCE7F94-E8E0-26A1-B11F-700977FD7A18}"/>
              </a:ext>
            </a:extLst>
          </p:cNvPr>
          <p:cNvSpPr/>
          <p:nvPr/>
        </p:nvSpPr>
        <p:spPr bwMode="auto">
          <a:xfrm>
            <a:off x="6826312" y="181088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7C713F-24DD-C41F-53BB-4B88DE671E3F}"/>
              </a:ext>
            </a:extLst>
          </p:cNvPr>
          <p:cNvSpPr txBox="1"/>
          <p:nvPr/>
        </p:nvSpPr>
        <p:spPr>
          <a:xfrm>
            <a:off x="6532074" y="117734"/>
            <a:ext cx="15843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Class Diagram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A30416-3734-6F95-5D12-FFA46700DFF9}"/>
              </a:ext>
            </a:extLst>
          </p:cNvPr>
          <p:cNvSpPr txBox="1"/>
          <p:nvPr/>
        </p:nvSpPr>
        <p:spPr>
          <a:xfrm>
            <a:off x="6957586" y="425472"/>
            <a:ext cx="7333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1.0.1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A51663-A771-D806-0FA0-B9A9DB2BA4D3}"/>
              </a:ext>
            </a:extLst>
          </p:cNvPr>
          <p:cNvSpPr txBox="1"/>
          <p:nvPr/>
        </p:nvSpPr>
        <p:spPr>
          <a:xfrm>
            <a:off x="117695" y="796705"/>
            <a:ext cx="44543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en-US" altLang="ko-KR" dirty="0" err="1"/>
              <a:t>BackEnd</a:t>
            </a:r>
            <a:r>
              <a:rPr lang="en-US" altLang="ko-KR" dirty="0"/>
              <a:t>&gt; </a:t>
            </a:r>
            <a:r>
              <a:rPr lang="en-US" altLang="ko-KR" dirty="0" err="1"/>
              <a:t>api</a:t>
            </a:r>
            <a:r>
              <a:rPr lang="ko-KR" altLang="en-US" dirty="0"/>
              <a:t> 명세서 </a:t>
            </a:r>
            <a:r>
              <a:rPr lang="en-US" altLang="ko-KR" dirty="0"/>
              <a:t>/ </a:t>
            </a:r>
            <a:r>
              <a:rPr lang="ko-KR" altLang="en-US" dirty="0"/>
              <a:t>즐겨찾기 된 옷 조회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CBE16BD-F498-03B3-3F6E-8226BB88FF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6494" y="1234736"/>
            <a:ext cx="5416142" cy="4858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4812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 dirty="0"/>
              <a:t>팀 명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3933FE-8888-CDCE-A1BC-407A2BDA76B9}"/>
              </a:ext>
            </a:extLst>
          </p:cNvPr>
          <p:cNvSpPr txBox="1"/>
          <p:nvPr/>
        </p:nvSpPr>
        <p:spPr>
          <a:xfrm>
            <a:off x="1946494" y="271623"/>
            <a:ext cx="32230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의류관리 프로그램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347CB3A-53F6-B262-6B39-3C22FC56836E}"/>
              </a:ext>
            </a:extLst>
          </p:cNvPr>
          <p:cNvSpPr/>
          <p:nvPr/>
        </p:nvSpPr>
        <p:spPr bwMode="auto">
          <a:xfrm>
            <a:off x="6826312" y="425511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DCE7F94-E8E0-26A1-B11F-700977FD7A18}"/>
              </a:ext>
            </a:extLst>
          </p:cNvPr>
          <p:cNvSpPr/>
          <p:nvPr/>
        </p:nvSpPr>
        <p:spPr bwMode="auto">
          <a:xfrm>
            <a:off x="6826312" y="181088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7C713F-24DD-C41F-53BB-4B88DE671E3F}"/>
              </a:ext>
            </a:extLst>
          </p:cNvPr>
          <p:cNvSpPr txBox="1"/>
          <p:nvPr/>
        </p:nvSpPr>
        <p:spPr>
          <a:xfrm>
            <a:off x="6532074" y="117734"/>
            <a:ext cx="15843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Class Diagram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A30416-3734-6F95-5D12-FFA46700DFF9}"/>
              </a:ext>
            </a:extLst>
          </p:cNvPr>
          <p:cNvSpPr txBox="1"/>
          <p:nvPr/>
        </p:nvSpPr>
        <p:spPr>
          <a:xfrm>
            <a:off x="6957586" y="425472"/>
            <a:ext cx="7333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1.0.1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A51663-A771-D806-0FA0-B9A9DB2BA4D3}"/>
              </a:ext>
            </a:extLst>
          </p:cNvPr>
          <p:cNvSpPr txBox="1"/>
          <p:nvPr/>
        </p:nvSpPr>
        <p:spPr>
          <a:xfrm>
            <a:off x="117695" y="796705"/>
            <a:ext cx="44543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en-US" altLang="ko-KR" dirty="0" err="1"/>
              <a:t>BackEnd</a:t>
            </a:r>
            <a:r>
              <a:rPr lang="en-US" altLang="ko-KR" dirty="0"/>
              <a:t>&gt; </a:t>
            </a:r>
            <a:r>
              <a:rPr lang="en-US" altLang="ko-KR" dirty="0" err="1"/>
              <a:t>api</a:t>
            </a:r>
            <a:r>
              <a:rPr lang="ko-KR" altLang="en-US" dirty="0"/>
              <a:t> 명세서 </a:t>
            </a:r>
            <a:r>
              <a:rPr lang="en-US" altLang="ko-KR" dirty="0"/>
              <a:t>/ </a:t>
            </a:r>
            <a:r>
              <a:rPr lang="ko-KR" altLang="en-US" dirty="0"/>
              <a:t>옷 등록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D3E513D-8DED-EF4D-08B7-27EE17049A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8811" y="1104482"/>
            <a:ext cx="6106377" cy="5153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130654"/>
      </p:ext>
    </p:extLst>
  </p:cSld>
  <p:clrMapOvr>
    <a:masterClrMapping/>
  </p:clrMapOvr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>
              <a:defRPr/>
            </a:pPr>
            <a:r>
              <a:rPr lang="ko-KR" altLang="en-US"/>
              <a:t>팀 명</a:t>
            </a:r>
            <a:endParaRPr lang="en-US" altLang="ko-KR"/>
          </a:p>
        </p:txBody>
      </p:sp>
      <p:sp>
        <p:nvSpPr>
          <p:cNvPr id="3" name="TextBox 2"/>
          <p:cNvSpPr txBox="1"/>
          <p:nvPr/>
        </p:nvSpPr>
        <p:spPr>
          <a:xfrm>
            <a:off x="1946494" y="271623"/>
            <a:ext cx="322303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/>
              <a:t>의류관리 프로그램</a:t>
            </a:r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6826312" y="425511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w="med" len="med"/>
            <a:tailEnd w="med" len="med"/>
          </a:ln>
          <a:effectLst/>
        </p:spPr>
        <p:txBody>
          <a:bodyPr vert="horz" wrap="none" lIns="89999" tIns="46800" rIns="89999" bIns="46800" anchor="ctr" anchorCtr="0">
            <a:prstTxWarp prst="textNoShape">
              <a:avLst/>
            </a:prstTxWarp>
          </a:bodyPr>
          <a:lstStyle/>
          <a:p>
            <a:pPr marL="0" marR="0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 kumimoji="0" lang="ko-KR" altLang="en-US" sz="1400" b="0" i="0" u="none" strike="noStrike" cap="none" normalizeH="0" baseline="0">
              <a:solidFill>
                <a:schemeClr val="tx1"/>
              </a:solidFill>
              <a:effectLst/>
              <a:latin typeface="Arial"/>
              <a:ea typeface="HY울릉도M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826312" y="181088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w="med" len="med"/>
            <a:tailEnd w="med" len="med"/>
          </a:ln>
          <a:effectLst/>
        </p:spPr>
        <p:txBody>
          <a:bodyPr vert="horz" wrap="none" lIns="89999" tIns="46800" rIns="89999" bIns="46800" anchor="ctr" anchorCtr="0">
            <a:prstTxWarp prst="textNoShape">
              <a:avLst/>
            </a:prstTxWarp>
          </a:bodyPr>
          <a:lstStyle/>
          <a:p>
            <a:pPr marL="0" marR="0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 kumimoji="0" lang="ko-KR" altLang="en-US" sz="1400" b="0" i="0" u="none" strike="noStrike" cap="none" normalizeH="0" baseline="0">
              <a:solidFill>
                <a:schemeClr val="tx1"/>
              </a:solidFill>
              <a:effectLst/>
              <a:latin typeface="Arial"/>
              <a:ea typeface="HY울릉도M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532074" y="117734"/>
            <a:ext cx="158435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/>
              <a:t>Class Diagram</a:t>
            </a:r>
            <a:endParaRPr lang="en-US" altLang="ko-KR"/>
          </a:p>
        </p:txBody>
      </p:sp>
      <p:sp>
        <p:nvSpPr>
          <p:cNvPr id="10" name="TextBox 9"/>
          <p:cNvSpPr txBox="1"/>
          <p:nvPr/>
        </p:nvSpPr>
        <p:spPr>
          <a:xfrm>
            <a:off x="6957586" y="425472"/>
            <a:ext cx="73333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/>
              <a:t>1.0.1</a:t>
            </a:r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117695" y="796705"/>
            <a:ext cx="445430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/>
              <a:t>&lt;BackEnd&gt; Class Diagram/ </a:t>
            </a:r>
            <a:r>
              <a:rPr lang="ko-KR" altLang="en-US"/>
              <a:t>전체</a:t>
            </a:r>
            <a:endParaRPr lang="en-US" altLang="ko-KR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7694" y="1104482"/>
            <a:ext cx="8908611" cy="51153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 dirty="0"/>
              <a:t>팀 명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3933FE-8888-CDCE-A1BC-407A2BDA76B9}"/>
              </a:ext>
            </a:extLst>
          </p:cNvPr>
          <p:cNvSpPr txBox="1"/>
          <p:nvPr/>
        </p:nvSpPr>
        <p:spPr>
          <a:xfrm>
            <a:off x="1946494" y="271623"/>
            <a:ext cx="32230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의류관리 프로그램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347CB3A-53F6-B262-6B39-3C22FC56836E}"/>
              </a:ext>
            </a:extLst>
          </p:cNvPr>
          <p:cNvSpPr/>
          <p:nvPr/>
        </p:nvSpPr>
        <p:spPr bwMode="auto">
          <a:xfrm>
            <a:off x="6826312" y="425511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DCE7F94-E8E0-26A1-B11F-700977FD7A18}"/>
              </a:ext>
            </a:extLst>
          </p:cNvPr>
          <p:cNvSpPr/>
          <p:nvPr/>
        </p:nvSpPr>
        <p:spPr bwMode="auto">
          <a:xfrm>
            <a:off x="6826312" y="181088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7C713F-24DD-C41F-53BB-4B88DE671E3F}"/>
              </a:ext>
            </a:extLst>
          </p:cNvPr>
          <p:cNvSpPr txBox="1"/>
          <p:nvPr/>
        </p:nvSpPr>
        <p:spPr>
          <a:xfrm>
            <a:off x="6532074" y="117734"/>
            <a:ext cx="15843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Class Diagram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A30416-3734-6F95-5D12-FFA46700DFF9}"/>
              </a:ext>
            </a:extLst>
          </p:cNvPr>
          <p:cNvSpPr txBox="1"/>
          <p:nvPr/>
        </p:nvSpPr>
        <p:spPr>
          <a:xfrm>
            <a:off x="6957586" y="425472"/>
            <a:ext cx="7333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1.0.1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A51663-A771-D806-0FA0-B9A9DB2BA4D3}"/>
              </a:ext>
            </a:extLst>
          </p:cNvPr>
          <p:cNvSpPr txBox="1"/>
          <p:nvPr/>
        </p:nvSpPr>
        <p:spPr>
          <a:xfrm>
            <a:off x="117695" y="796705"/>
            <a:ext cx="44543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en-US" altLang="ko-KR" dirty="0" err="1"/>
              <a:t>BackEnd</a:t>
            </a:r>
            <a:r>
              <a:rPr lang="en-US" altLang="ko-KR" dirty="0"/>
              <a:t>&gt; </a:t>
            </a:r>
            <a:r>
              <a:rPr lang="en-US" altLang="ko-KR" dirty="0" err="1"/>
              <a:t>api</a:t>
            </a:r>
            <a:r>
              <a:rPr lang="ko-KR" altLang="en-US" dirty="0"/>
              <a:t> 명세서 </a:t>
            </a:r>
            <a:r>
              <a:rPr lang="en-US" altLang="ko-KR" dirty="0"/>
              <a:t>/ </a:t>
            </a:r>
            <a:r>
              <a:rPr lang="ko-KR" altLang="en-US" dirty="0"/>
              <a:t>옷 삭제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3A6C44D-4BA8-EBE5-C448-E3389D9F43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5672" y="1161332"/>
            <a:ext cx="5040729" cy="5282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19319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 dirty="0"/>
              <a:t>팀 명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3933FE-8888-CDCE-A1BC-407A2BDA76B9}"/>
              </a:ext>
            </a:extLst>
          </p:cNvPr>
          <p:cNvSpPr txBox="1"/>
          <p:nvPr/>
        </p:nvSpPr>
        <p:spPr>
          <a:xfrm>
            <a:off x="1946494" y="271623"/>
            <a:ext cx="32230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의류관리 프로그램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347CB3A-53F6-B262-6B39-3C22FC56836E}"/>
              </a:ext>
            </a:extLst>
          </p:cNvPr>
          <p:cNvSpPr/>
          <p:nvPr/>
        </p:nvSpPr>
        <p:spPr bwMode="auto">
          <a:xfrm>
            <a:off x="6826312" y="425511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DCE7F94-E8E0-26A1-B11F-700977FD7A18}"/>
              </a:ext>
            </a:extLst>
          </p:cNvPr>
          <p:cNvSpPr/>
          <p:nvPr/>
        </p:nvSpPr>
        <p:spPr bwMode="auto">
          <a:xfrm>
            <a:off x="6826312" y="181088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7C713F-24DD-C41F-53BB-4B88DE671E3F}"/>
              </a:ext>
            </a:extLst>
          </p:cNvPr>
          <p:cNvSpPr txBox="1"/>
          <p:nvPr/>
        </p:nvSpPr>
        <p:spPr>
          <a:xfrm>
            <a:off x="6532074" y="117734"/>
            <a:ext cx="15843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Class Diagram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A30416-3734-6F95-5D12-FFA46700DFF9}"/>
              </a:ext>
            </a:extLst>
          </p:cNvPr>
          <p:cNvSpPr txBox="1"/>
          <p:nvPr/>
        </p:nvSpPr>
        <p:spPr>
          <a:xfrm>
            <a:off x="6957586" y="425472"/>
            <a:ext cx="7333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1.0.1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A51663-A771-D806-0FA0-B9A9DB2BA4D3}"/>
              </a:ext>
            </a:extLst>
          </p:cNvPr>
          <p:cNvSpPr txBox="1"/>
          <p:nvPr/>
        </p:nvSpPr>
        <p:spPr>
          <a:xfrm>
            <a:off x="117695" y="796705"/>
            <a:ext cx="44543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en-US" altLang="ko-KR" dirty="0" err="1"/>
              <a:t>BackEnd</a:t>
            </a:r>
            <a:r>
              <a:rPr lang="en-US" altLang="ko-KR" dirty="0"/>
              <a:t>&gt; </a:t>
            </a:r>
            <a:r>
              <a:rPr lang="en-US" altLang="ko-KR" dirty="0" err="1"/>
              <a:t>api</a:t>
            </a:r>
            <a:r>
              <a:rPr lang="ko-KR" altLang="en-US" dirty="0"/>
              <a:t> 명세서 </a:t>
            </a:r>
            <a:r>
              <a:rPr lang="en-US" altLang="ko-KR" dirty="0"/>
              <a:t>/ </a:t>
            </a:r>
            <a:r>
              <a:rPr lang="ko-KR" altLang="en-US" dirty="0"/>
              <a:t>옷 수정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2BA49C5-E49A-EF95-C508-1323BEB19F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6494" y="1164415"/>
            <a:ext cx="5284193" cy="5173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2396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 dirty="0"/>
              <a:t>팀 명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3933FE-8888-CDCE-A1BC-407A2BDA76B9}"/>
              </a:ext>
            </a:extLst>
          </p:cNvPr>
          <p:cNvSpPr txBox="1"/>
          <p:nvPr/>
        </p:nvSpPr>
        <p:spPr>
          <a:xfrm>
            <a:off x="1946494" y="271623"/>
            <a:ext cx="32230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의류관리 프로그램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347CB3A-53F6-B262-6B39-3C22FC56836E}"/>
              </a:ext>
            </a:extLst>
          </p:cNvPr>
          <p:cNvSpPr/>
          <p:nvPr/>
        </p:nvSpPr>
        <p:spPr bwMode="auto">
          <a:xfrm>
            <a:off x="6826312" y="425511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DCE7F94-E8E0-26A1-B11F-700977FD7A18}"/>
              </a:ext>
            </a:extLst>
          </p:cNvPr>
          <p:cNvSpPr/>
          <p:nvPr/>
        </p:nvSpPr>
        <p:spPr bwMode="auto">
          <a:xfrm>
            <a:off x="6826312" y="181088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7C713F-24DD-C41F-53BB-4B88DE671E3F}"/>
              </a:ext>
            </a:extLst>
          </p:cNvPr>
          <p:cNvSpPr txBox="1"/>
          <p:nvPr/>
        </p:nvSpPr>
        <p:spPr>
          <a:xfrm>
            <a:off x="6532074" y="117734"/>
            <a:ext cx="15843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Class Diagram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A30416-3734-6F95-5D12-FFA46700DFF9}"/>
              </a:ext>
            </a:extLst>
          </p:cNvPr>
          <p:cNvSpPr txBox="1"/>
          <p:nvPr/>
        </p:nvSpPr>
        <p:spPr>
          <a:xfrm>
            <a:off x="6957586" y="425472"/>
            <a:ext cx="7333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1.0.1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0A38969-CBA9-77C8-6BCA-E0101363AD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95" y="1032095"/>
            <a:ext cx="8908610" cy="530553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E244C5E-83E9-B408-E937-733E2A229B5A}"/>
              </a:ext>
            </a:extLst>
          </p:cNvPr>
          <p:cNvSpPr txBox="1"/>
          <p:nvPr/>
        </p:nvSpPr>
        <p:spPr>
          <a:xfrm>
            <a:off x="117695" y="796705"/>
            <a:ext cx="44543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en-US" altLang="ko-KR" dirty="0" err="1"/>
              <a:t>BackEnd</a:t>
            </a:r>
            <a:r>
              <a:rPr lang="en-US" altLang="ko-KR" dirty="0"/>
              <a:t>&gt; Class Diagram/ </a:t>
            </a:r>
            <a:r>
              <a:rPr lang="ko-KR" altLang="en-US" dirty="0"/>
              <a:t>유저 부분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5815075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 dirty="0"/>
              <a:t>팀 명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3933FE-8888-CDCE-A1BC-407A2BDA76B9}"/>
              </a:ext>
            </a:extLst>
          </p:cNvPr>
          <p:cNvSpPr txBox="1"/>
          <p:nvPr/>
        </p:nvSpPr>
        <p:spPr>
          <a:xfrm>
            <a:off x="1946494" y="271623"/>
            <a:ext cx="32230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의류관리 프로그램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347CB3A-53F6-B262-6B39-3C22FC56836E}"/>
              </a:ext>
            </a:extLst>
          </p:cNvPr>
          <p:cNvSpPr/>
          <p:nvPr/>
        </p:nvSpPr>
        <p:spPr bwMode="auto">
          <a:xfrm>
            <a:off x="6826312" y="425511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DCE7F94-E8E0-26A1-B11F-700977FD7A18}"/>
              </a:ext>
            </a:extLst>
          </p:cNvPr>
          <p:cNvSpPr/>
          <p:nvPr/>
        </p:nvSpPr>
        <p:spPr bwMode="auto">
          <a:xfrm>
            <a:off x="6826312" y="181088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7C713F-24DD-C41F-53BB-4B88DE671E3F}"/>
              </a:ext>
            </a:extLst>
          </p:cNvPr>
          <p:cNvSpPr txBox="1"/>
          <p:nvPr/>
        </p:nvSpPr>
        <p:spPr>
          <a:xfrm>
            <a:off x="6532074" y="117734"/>
            <a:ext cx="15843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Class Diagram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A30416-3734-6F95-5D12-FFA46700DFF9}"/>
              </a:ext>
            </a:extLst>
          </p:cNvPr>
          <p:cNvSpPr txBox="1"/>
          <p:nvPr/>
        </p:nvSpPr>
        <p:spPr>
          <a:xfrm>
            <a:off x="6957586" y="425472"/>
            <a:ext cx="7333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1.0.1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F180145-2291-6060-87EA-91FF0C3A65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94" y="950554"/>
            <a:ext cx="8809023" cy="533267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2198F33-A013-707D-1DAC-D9C90D89AF22}"/>
              </a:ext>
            </a:extLst>
          </p:cNvPr>
          <p:cNvSpPr txBox="1"/>
          <p:nvPr/>
        </p:nvSpPr>
        <p:spPr>
          <a:xfrm>
            <a:off x="117695" y="796705"/>
            <a:ext cx="44543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en-US" altLang="ko-KR" dirty="0" err="1"/>
              <a:t>BackEnd</a:t>
            </a:r>
            <a:r>
              <a:rPr lang="en-US" altLang="ko-KR" dirty="0"/>
              <a:t>&gt; Class Diagram/ </a:t>
            </a:r>
            <a:r>
              <a:rPr lang="ko-KR" altLang="en-US" dirty="0"/>
              <a:t>옷 관리 부분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4247821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 dirty="0"/>
              <a:t>팀 명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3933FE-8888-CDCE-A1BC-407A2BDA76B9}"/>
              </a:ext>
            </a:extLst>
          </p:cNvPr>
          <p:cNvSpPr txBox="1"/>
          <p:nvPr/>
        </p:nvSpPr>
        <p:spPr>
          <a:xfrm>
            <a:off x="1946494" y="271623"/>
            <a:ext cx="32230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의류관리 프로그램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347CB3A-53F6-B262-6B39-3C22FC56836E}"/>
              </a:ext>
            </a:extLst>
          </p:cNvPr>
          <p:cNvSpPr/>
          <p:nvPr/>
        </p:nvSpPr>
        <p:spPr bwMode="auto">
          <a:xfrm>
            <a:off x="6826312" y="425511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DCE7F94-E8E0-26A1-B11F-700977FD7A18}"/>
              </a:ext>
            </a:extLst>
          </p:cNvPr>
          <p:cNvSpPr/>
          <p:nvPr/>
        </p:nvSpPr>
        <p:spPr bwMode="auto">
          <a:xfrm>
            <a:off x="6826312" y="181088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7C713F-24DD-C41F-53BB-4B88DE671E3F}"/>
              </a:ext>
            </a:extLst>
          </p:cNvPr>
          <p:cNvSpPr txBox="1"/>
          <p:nvPr/>
        </p:nvSpPr>
        <p:spPr>
          <a:xfrm>
            <a:off x="6532074" y="117734"/>
            <a:ext cx="15843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Class Diagram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A30416-3734-6F95-5D12-FFA46700DFF9}"/>
              </a:ext>
            </a:extLst>
          </p:cNvPr>
          <p:cNvSpPr txBox="1"/>
          <p:nvPr/>
        </p:nvSpPr>
        <p:spPr>
          <a:xfrm>
            <a:off x="6957586" y="425472"/>
            <a:ext cx="7333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1.0.1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49724A2-B3CB-CFBD-8233-D7111DE9542A}"/>
              </a:ext>
            </a:extLst>
          </p:cNvPr>
          <p:cNvSpPr txBox="1"/>
          <p:nvPr/>
        </p:nvSpPr>
        <p:spPr>
          <a:xfrm>
            <a:off x="117695" y="796705"/>
            <a:ext cx="44543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en-US" altLang="ko-KR" dirty="0" err="1"/>
              <a:t>BackEnd</a:t>
            </a:r>
            <a:r>
              <a:rPr lang="en-US" altLang="ko-KR" dirty="0"/>
              <a:t>&gt; Class Diagram/ </a:t>
            </a:r>
            <a:r>
              <a:rPr lang="ko-KR" altLang="en-US" dirty="0"/>
              <a:t>예외처리 부분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7F7268E-9FA0-8CE1-3317-438D65C6E9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94" y="1475674"/>
            <a:ext cx="8917663" cy="4418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1976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 dirty="0"/>
              <a:t>팀 명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3933FE-8888-CDCE-A1BC-407A2BDA76B9}"/>
              </a:ext>
            </a:extLst>
          </p:cNvPr>
          <p:cNvSpPr txBox="1"/>
          <p:nvPr/>
        </p:nvSpPr>
        <p:spPr>
          <a:xfrm>
            <a:off x="1946494" y="271623"/>
            <a:ext cx="32230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의류관리 프로그램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347CB3A-53F6-B262-6B39-3C22FC56836E}"/>
              </a:ext>
            </a:extLst>
          </p:cNvPr>
          <p:cNvSpPr/>
          <p:nvPr/>
        </p:nvSpPr>
        <p:spPr bwMode="auto">
          <a:xfrm>
            <a:off x="6826312" y="425511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DCE7F94-E8E0-26A1-B11F-700977FD7A18}"/>
              </a:ext>
            </a:extLst>
          </p:cNvPr>
          <p:cNvSpPr/>
          <p:nvPr/>
        </p:nvSpPr>
        <p:spPr bwMode="auto">
          <a:xfrm>
            <a:off x="6826312" y="181088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7C713F-24DD-C41F-53BB-4B88DE671E3F}"/>
              </a:ext>
            </a:extLst>
          </p:cNvPr>
          <p:cNvSpPr txBox="1"/>
          <p:nvPr/>
        </p:nvSpPr>
        <p:spPr>
          <a:xfrm>
            <a:off x="6532074" y="117734"/>
            <a:ext cx="15843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Class Diagram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A30416-3734-6F95-5D12-FFA46700DFF9}"/>
              </a:ext>
            </a:extLst>
          </p:cNvPr>
          <p:cNvSpPr txBox="1"/>
          <p:nvPr/>
        </p:nvSpPr>
        <p:spPr>
          <a:xfrm>
            <a:off x="6957586" y="425472"/>
            <a:ext cx="7333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1.0.1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47FCD16-B712-8FBE-8A99-0E356DB454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95" y="796704"/>
            <a:ext cx="8908609" cy="5540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7950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 dirty="0"/>
              <a:t>팀 명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3933FE-8888-CDCE-A1BC-407A2BDA76B9}"/>
              </a:ext>
            </a:extLst>
          </p:cNvPr>
          <p:cNvSpPr txBox="1"/>
          <p:nvPr/>
        </p:nvSpPr>
        <p:spPr>
          <a:xfrm>
            <a:off x="1946494" y="271623"/>
            <a:ext cx="32230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의류관리 프로그램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347CB3A-53F6-B262-6B39-3C22FC56836E}"/>
              </a:ext>
            </a:extLst>
          </p:cNvPr>
          <p:cNvSpPr/>
          <p:nvPr/>
        </p:nvSpPr>
        <p:spPr bwMode="auto">
          <a:xfrm>
            <a:off x="6826312" y="425511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DCE7F94-E8E0-26A1-B11F-700977FD7A18}"/>
              </a:ext>
            </a:extLst>
          </p:cNvPr>
          <p:cNvSpPr/>
          <p:nvPr/>
        </p:nvSpPr>
        <p:spPr bwMode="auto">
          <a:xfrm>
            <a:off x="6826312" y="181088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7C713F-24DD-C41F-53BB-4B88DE671E3F}"/>
              </a:ext>
            </a:extLst>
          </p:cNvPr>
          <p:cNvSpPr txBox="1"/>
          <p:nvPr/>
        </p:nvSpPr>
        <p:spPr>
          <a:xfrm>
            <a:off x="6532074" y="117734"/>
            <a:ext cx="15843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Class Diagram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A30416-3734-6F95-5D12-FFA46700DFF9}"/>
              </a:ext>
            </a:extLst>
          </p:cNvPr>
          <p:cNvSpPr txBox="1"/>
          <p:nvPr/>
        </p:nvSpPr>
        <p:spPr>
          <a:xfrm>
            <a:off x="6957586" y="425472"/>
            <a:ext cx="7333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1.0.1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5536526-255B-3FC8-6BE6-4C04D2A7A2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896" y="796563"/>
            <a:ext cx="8924081" cy="5541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698450"/>
      </p:ext>
    </p:extLst>
  </p:cSld>
  <p:clrMapOvr>
    <a:masterClrMapping/>
  </p:clrMapOvr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07 Template">
  <a:themeElements>
    <a:clrScheme name="02_관리프로세스상세설명 2">
      <a:dk1>
        <a:srgbClr val="000000"/>
      </a:dk1>
      <a:lt1>
        <a:srgbClr val="ffffff"/>
      </a:lt1>
      <a:dk2>
        <a:srgbClr val="000000"/>
      </a:dk2>
      <a:lt2>
        <a:srgbClr val="ff6600"/>
      </a:lt2>
      <a:accent1>
        <a:srgbClr val="009999"/>
      </a:accent1>
      <a:accent2>
        <a:srgbClr val="999933"/>
      </a:accent2>
      <a:accent3>
        <a:srgbClr val="ffffff"/>
      </a:accent3>
      <a:accent4>
        <a:srgbClr val="000000"/>
      </a:accent4>
      <a:accent5>
        <a:srgbClr val="aacaca"/>
      </a:accent5>
      <a:accent6>
        <a:srgbClr val="8a8a2d"/>
      </a:accent6>
      <a:hlink>
        <a:srgbClr val="996699"/>
      </a:hlink>
      <a:folHlink>
        <a:srgbClr val="6699cc"/>
      </a:folHlink>
    </a:clrScheme>
    <a:fontScheme name="02_관리프로세스상세설명">
      <a:majorFont>
        <a:latin typeface="HY울릉도B"/>
        <a:ea typeface="HY울릉도B"/>
        <a:cs typeface=""/>
      </a:majorFont>
      <a:minorFont>
        <a:latin typeface="HY울릉도M"/>
        <a:ea typeface="HY울릉도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w="med" len="med"/>
          <a:tailEnd w="med" len="med"/>
        </a:ln>
        <a:effectLst/>
      </a:spPr>
      <a:bodyPr vert="horz" wrap="none" lIns="90000" tIns="46800" rIns="90000" bIns="46800" numCol="1" anchor="ctr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FontTx/>
          <a:buNone/>
          <a:defRPr kumimoji="0" lang="en-GB" sz="1400" b="0" i="0" u="none" strike="noStrike" cap="none" normalizeH="0" baseline="0" smtClean="0">
            <a:solidFill>
              <a:schemeClr val="tx1"/>
            </a:solidFill>
            <a:effectLst/>
            <a:latin typeface="Arial"/>
            <a:ea typeface="HY울릉도M"/>
          </a:defRPr>
        </a:defPPr>
      </a:lstStyle>
    </a:spDef>
    <a:lnDef>
      <a:spPr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w="med" len="med"/>
          <a:tailEnd w="med" len="med"/>
        </a:ln>
        <a:effectLst/>
      </a:spPr>
      <a:bodyPr vert="horz" wrap="none" lIns="90000" tIns="46800" rIns="90000" bIns="46800" numCol="1" anchor="ctr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FontTx/>
          <a:buNone/>
          <a:defRPr kumimoji="0" lang="en-GB" sz="1400" b="0" i="0" u="none" strike="noStrike" cap="none" normalizeH="0" baseline="0" smtClean="0">
            <a:solidFill>
              <a:schemeClr val="tx1"/>
            </a:solidFill>
            <a:effectLst/>
            <a:latin typeface="Arial"/>
            <a:ea typeface="HY울릉도M"/>
          </a:defRPr>
        </a:defPPr>
      </a:lstStyle>
    </a:lnDef>
    <a:txDef>
      <a:spPr/>
      <a:bodyPr/>
      <a:lstStyle/>
    </a:txDef>
  </a:objectDefaul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>SMU SELab</ep:Company>
  <ep:Words>431</ep:Words>
  <ep:PresentationFormat>화면 슬라이드 쇼(4:3)</ep:PresentationFormat>
  <ep:Paragraphs>185</ep:Paragraphs>
  <ep:Slides>41</ep:Slides>
  <ep:Notes>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41</vt:i4>
      </vt:variant>
    </vt:vector>
  </ep:HeadingPairs>
  <ep:TitlesOfParts>
    <vt:vector size="42" baseType="lpstr">
      <vt:lpstr>07 Template</vt:lpstr>
      <vt:lpstr>Class 설계서</vt:lpstr>
      <vt:lpstr>변경 이력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  <vt:lpstr>슬라이드 38</vt:lpstr>
      <vt:lpstr>슬라이드 39</vt:lpstr>
      <vt:lpstr>슬라이드 40</vt:lpstr>
      <vt:lpstr>슬라이드 41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2011-02-22T01:37:12.000</dcterms:created>
  <dc:creator>JackyDo</dc:creator>
  <cp:lastModifiedBy>Choi ga na</cp:lastModifiedBy>
  <dcterms:modified xsi:type="dcterms:W3CDTF">2022-05-27T14:43:52.376</dcterms:modified>
  <cp:revision>524</cp:revision>
  <dc:title>슬라이드 1</dc:title>
  <cp:version/>
</cp:coreProperties>
</file>